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EBEB"/>
    <a:srgbClr val="FF0066"/>
    <a:srgbClr val="FF3399"/>
    <a:srgbClr val="FFCCFF"/>
    <a:srgbClr val="FF6699"/>
    <a:srgbClr val="FF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320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540062"/>
              </p:ext>
            </p:extLst>
          </p:nvPr>
        </p:nvGraphicFramePr>
        <p:xfrm>
          <a:off x="89756" y="1057679"/>
          <a:ext cx="6741368" cy="5882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56792"/>
                <a:gridCol w="5184576"/>
              </a:tblGrid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よくあるピットフォール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0066"/>
                    </a:solidFill>
                  </a:tcPr>
                </a:tc>
              </a:tr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①薬の準備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□キャップの開け閉めが不十分で、カウンターが動か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ない（薬剤がセットされない）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77352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②息吐き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□息吐きを行っていない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□吐いた息をデバイスに吹きかけている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□姿勢が悪い</a:t>
                      </a:r>
                    </a:p>
                  </a:txBody>
                  <a:tcPr>
                    <a:solidFill>
                      <a:srgbClr val="FFEBEB"/>
                    </a:solidFill>
                  </a:tcPr>
                </a:tc>
              </a:tr>
              <a:tr h="146111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③吸入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□「強く、早く、深く」吸えていない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通気口を指で塞いでしまっている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笛の音が鳴らない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姿勢は正しいか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息吐きできているか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吸入口を隙間なく、くわえられているか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口すぼめ呼吸はできるか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④息止め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息止めを行っていない</a:t>
                      </a:r>
                    </a:p>
                  </a:txBody>
                  <a:tcPr>
                    <a:solidFill>
                      <a:srgbClr val="FFEBEB"/>
                    </a:solidFill>
                  </a:tcPr>
                </a:tc>
              </a:tr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⑤息吐き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⑥繰り返し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EBEB"/>
                    </a:solidFill>
                  </a:tcPr>
                </a:tc>
              </a:tr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⑦後片付け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□キャップを最後までしっかりはめていない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⑧うがい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うがいをしていない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うがいをしているが不十分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EBEB"/>
                    </a:solidFill>
                  </a:tcPr>
                </a:tc>
              </a:tr>
              <a:tr h="34379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その他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吸った感覚が無いことが不安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FF006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ツイストヘラー（アズマネックス）</a:t>
            </a:r>
            <a:endParaRPr kumimoji="1"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ピットフォール確認</a:t>
            </a:r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97807" y="9633520"/>
            <a:ext cx="30155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zh-CN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 </a:t>
            </a:r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埼玉吸入療法サポートネットワーク　</a:t>
            </a:r>
            <a:r>
              <a:rPr lang="en-US" altLang="zh-CN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v</a:t>
            </a:r>
            <a:r>
              <a:rPr lang="en-US" altLang="ja-JP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170222</a:t>
            </a:r>
            <a:endParaRPr kumimoji="1" lang="ja-JP" altLang="en-US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7052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125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39</cp:revision>
  <cp:lastPrinted>2017-02-17T04:38:47Z</cp:lastPrinted>
  <dcterms:created xsi:type="dcterms:W3CDTF">2013-05-27T07:05:12Z</dcterms:created>
  <dcterms:modified xsi:type="dcterms:W3CDTF">2018-11-05T07:30:38Z</dcterms:modified>
</cp:coreProperties>
</file>