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8B81-FAAA-49DB-ACC5-8762DF6A7F84}" v="24" dt="2024-11-10T11:50:13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71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3B8B8B81-FAAA-49DB-ACC5-8762DF6A7F84}"/>
    <pc:docChg chg="undo custSel modSld">
      <pc:chgData name="杉田英章" userId="00a59383-9e79-490f-8b9c-ad80059ef5d5" providerId="ADAL" clId="{3B8B8B81-FAAA-49DB-ACC5-8762DF6A7F84}" dt="2024-11-10T11:50:21.477" v="116" actId="1035"/>
      <pc:docMkLst>
        <pc:docMk/>
      </pc:docMkLst>
      <pc:sldChg chg="modSp mod">
        <pc:chgData name="杉田英章" userId="00a59383-9e79-490f-8b9c-ad80059ef5d5" providerId="ADAL" clId="{3B8B8B81-FAAA-49DB-ACC5-8762DF6A7F84}" dt="2024-11-10T11:50:21.477" v="116" actId="1035"/>
        <pc:sldMkLst>
          <pc:docMk/>
          <pc:sldMk cId="2018341067" sldId="257"/>
        </pc:sldMkLst>
        <pc:spChg chg="mod">
          <ac:chgData name="杉田英章" userId="00a59383-9e79-490f-8b9c-ad80059ef5d5" providerId="ADAL" clId="{3B8B8B81-FAAA-49DB-ACC5-8762DF6A7F84}" dt="2024-11-10T11:47:20.121" v="67" actId="20577"/>
          <ac:spMkLst>
            <pc:docMk/>
            <pc:sldMk cId="2018341067" sldId="257"/>
            <ac:spMk id="5" creationId="{00000000-0000-0000-0000-000000000000}"/>
          </ac:spMkLst>
        </pc:spChg>
        <pc:spChg chg="mod">
          <ac:chgData name="杉田英章" userId="00a59383-9e79-490f-8b9c-ad80059ef5d5" providerId="ADAL" clId="{3B8B8B81-FAAA-49DB-ACC5-8762DF6A7F84}" dt="2024-11-10T11:50:21.477" v="116" actId="1035"/>
          <ac:spMkLst>
            <pc:docMk/>
            <pc:sldMk cId="2018341067" sldId="257"/>
            <ac:spMk id="12" creationId="{00000000-0000-0000-0000-000000000000}"/>
          </ac:spMkLst>
        </pc:spChg>
        <pc:graphicFrameChg chg="mod modGraphic">
          <ac:chgData name="杉田英章" userId="00a59383-9e79-490f-8b9c-ad80059ef5d5" providerId="ADAL" clId="{3B8B8B81-FAAA-49DB-ACC5-8762DF6A7F84}" dt="2024-11-10T11:49:51.855" v="112"/>
          <ac:graphicFrameMkLst>
            <pc:docMk/>
            <pc:sldMk cId="2018341067" sldId="257"/>
            <ac:graphicFrameMk id="4" creationId="{00000000-0000-0000-0000-000000000000}"/>
          </ac:graphicFrameMkLst>
        </pc:graphicFrameChg>
        <pc:picChg chg="mod">
          <ac:chgData name="杉田英章" userId="00a59383-9e79-490f-8b9c-ad80059ef5d5" providerId="ADAL" clId="{3B8B8B81-FAAA-49DB-ACC5-8762DF6A7F84}" dt="2024-11-10T11:50:13.665" v="114" actId="1076"/>
          <ac:picMkLst>
            <pc:docMk/>
            <pc:sldMk cId="2018341067" sldId="257"/>
            <ac:picMk id="1026" creationId="{00000000-0000-0000-0000-000000000000}"/>
          </ac:picMkLst>
        </pc:picChg>
        <pc:picChg chg="mod">
          <ac:chgData name="杉田英章" userId="00a59383-9e79-490f-8b9c-ad80059ef5d5" providerId="ADAL" clId="{3B8B8B81-FAAA-49DB-ACC5-8762DF6A7F84}" dt="2024-11-10T11:50:13.665" v="114" actId="1076"/>
          <ac:picMkLst>
            <pc:docMk/>
            <pc:sldMk cId="2018341067" sldId="257"/>
            <ac:picMk id="1027" creationId="{00000000-0000-0000-0000-000000000000}"/>
          </ac:picMkLst>
        </pc:picChg>
        <pc:picChg chg="mod">
          <ac:chgData name="杉田英章" userId="00a59383-9e79-490f-8b9c-ad80059ef5d5" providerId="ADAL" clId="{3B8B8B81-FAAA-49DB-ACC5-8762DF6A7F84}" dt="2024-11-10T11:50:06.903" v="113" actId="1076"/>
          <ac:picMkLst>
            <pc:docMk/>
            <pc:sldMk cId="2018341067" sldId="257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8350"/>
            <a:ext cx="26574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646"/>
            <a:ext cx="5679440" cy="4605168"/>
          </a:xfrm>
          <a:prstGeom prst="rect">
            <a:avLst/>
          </a:prstGeom>
        </p:spPr>
        <p:txBody>
          <a:bodyPr vert="horz" lIns="94320" tIns="47160" rIns="94320" bIns="471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C8D9-BE10-4F25-83B4-0D73168ADB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40097"/>
              </p:ext>
            </p:extLst>
          </p:nvPr>
        </p:nvGraphicFramePr>
        <p:xfrm>
          <a:off x="72008" y="3080792"/>
          <a:ext cx="6741368" cy="6583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42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（初回のみ）空うち</a:t>
                      </a:r>
                      <a:endParaRPr kumimoji="1" lang="ja-JP" altLang="en-US" sz="17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①の右、左の回転を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３回</a:t>
                      </a:r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(※) 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行いま　　　　　　</a:t>
                      </a:r>
                      <a:b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す（開封時右に固定されている場合は</a:t>
                      </a:r>
                      <a:b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左に回すところから）。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パルミコートは</a:t>
                      </a:r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回、ブデホルは</a:t>
                      </a:r>
                      <a:r>
                        <a:rPr kumimoji="1" lang="en-US" altLang="ja-JP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0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キャップをあけます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使用回数が残っていることを確認 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デバイスを立てて持ち、グリップ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を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右に止まるまで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回し、</a:t>
                      </a: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左にカチッ</a:t>
                      </a:r>
                      <a:br>
                        <a:rPr kumimoji="1" lang="en-US" altLang="ja-JP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と鳴るまで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戻します。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十分に息を吐いてからマウス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ピースをくわえます。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（吸入口には息を吹きかけない）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□「強く、早く、深く」吸いこみます。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17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苦しくない程度（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めします。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必須ではないが推奨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息をゆっくり吐き出します。 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①－⑤を指示された回数繰り返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吸入口を拭いて、ｷｬｯﾌﾟを閉めます。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</a:t>
                      </a:r>
                      <a:r>
                        <a:rPr kumimoji="1" lang="ja-JP" altLang="en-US" sz="17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うがい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のど、</a:t>
                      </a:r>
                      <a:r>
                        <a:rPr kumimoji="1" lang="ja-JP" altLang="en-US" sz="15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</a:t>
                      </a:r>
                      <a:b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をします。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タービュヘイラータイプ</a:t>
            </a:r>
          </a:p>
          <a:p>
            <a:pPr algn="ctr"/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ｼﾑﾋﾞｺｰﾄ、ﾊﾟﾙﾐｺｰﾄ、ｵｰｷｼｽ、ﾌﾞﾃﾞﾎﾙ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184249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89040" y="9633520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2024</a:t>
            </a:r>
            <a:r>
              <a:rPr kumimoji="1" lang="ja-JP" altLang="en-US" sz="1000" b="1" dirty="0"/>
              <a:t>年　</a:t>
            </a:r>
            <a:r>
              <a:rPr lang="ja-JP" altLang="en-US" sz="1000" b="1" dirty="0"/>
              <a:t>埼玉吸入療法サポートネットワーク　</a:t>
            </a:r>
            <a:r>
              <a:rPr kumimoji="1" lang="en-US" altLang="ja-JP" sz="1000" b="1" dirty="0"/>
              <a:t>v241111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573016" y="1223680"/>
            <a:ext cx="29249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吸入操作練習用具（笛付）で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ホイッスル音の確認をします。</a:t>
            </a:r>
            <a:endParaRPr lang="ja-JP" altLang="en-US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初回のみ空うちが必要です。</a:t>
            </a: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開封日と使用可能日数を本体に</a:t>
            </a:r>
            <a:b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記入します。</a:t>
            </a:r>
          </a:p>
          <a:p>
            <a:endParaRPr lang="ja-JP" altLang="en-US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</a:t>
            </a:r>
            <a:r>
              <a:rPr lang="ja-JP" altLang="en-US" sz="14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まっす</a:t>
            </a:r>
            <a:b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ぐ前を向きます。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9" name="Picture 5" descr="C:\Users\薬剤部共用02\Desktop\sym_構造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1352600"/>
            <a:ext cx="325515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Y:\09．委員会関連\26.  吸入療法研究会（熊谷薬剤師会連携)\指導箋作成資料データ\タービュヘイラー材料\患者資材画像_文字入（高解像度版)\SYM患者資材画像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" y="4808984"/>
            <a:ext cx="1468800" cy="1101600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09．委員会関連\26.  吸入療法研究会（熊谷薬剤師会連携)\指導箋作成資料データ\タービュヘイラー材料\患者資材画像_文字入（高解像度版)\SYM患者資材画像-0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589" y="4808984"/>
            <a:ext cx="1467544" cy="1100658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Y:\09．委員会関連\26.  吸入療法研究会（熊谷薬剤師会連携)\指導箋作成資料データ\タービュヘイラー材料\患者資材画像_文字入（高解像度版)\SYM患者資材画像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154" y="6359168"/>
            <a:ext cx="1584176" cy="1188132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3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308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49</cp:revision>
  <cp:lastPrinted>2014-03-03T09:43:53Z</cp:lastPrinted>
  <dcterms:created xsi:type="dcterms:W3CDTF">2013-05-27T07:05:12Z</dcterms:created>
  <dcterms:modified xsi:type="dcterms:W3CDTF">2024-11-10T11:50:25Z</dcterms:modified>
</cp:coreProperties>
</file>