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322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323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323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r">
              <a:defRPr sz="1200"/>
            </a:lvl1pPr>
          </a:lstStyle>
          <a:p>
            <a:fld id="{84A8DD57-E794-4A0C-848B-C686DB8E0682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768350"/>
            <a:ext cx="26574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20" tIns="47160" rIns="94320" bIns="4716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61646"/>
            <a:ext cx="5679440" cy="4605168"/>
          </a:xfrm>
          <a:prstGeom prst="rect">
            <a:avLst/>
          </a:prstGeom>
        </p:spPr>
        <p:txBody>
          <a:bodyPr vert="horz" lIns="94320" tIns="47160" rIns="94320" bIns="4716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658"/>
            <a:ext cx="3076363" cy="511322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658"/>
            <a:ext cx="3076363" cy="511322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r">
              <a:defRPr sz="1200"/>
            </a:lvl1pPr>
          </a:lstStyle>
          <a:p>
            <a:fld id="{6E54C8D9-BE10-4F25-83B4-0D73168AD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59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C8D9-BE10-4F25-83B4-0D73168ADB5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11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686208"/>
              </p:ext>
            </p:extLst>
          </p:nvPr>
        </p:nvGraphicFramePr>
        <p:xfrm>
          <a:off x="72008" y="3080792"/>
          <a:ext cx="6741368" cy="6614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68960"/>
                <a:gridCol w="3672408"/>
              </a:tblGrid>
              <a:tr h="270423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操作方法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ポイント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6084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（初回のみ）空うち</a:t>
                      </a:r>
                      <a:endParaRPr kumimoji="1" lang="ja-JP" altLang="en-US" sz="17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4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①の右、左の回転を</a:t>
                      </a:r>
                      <a:r>
                        <a:rPr kumimoji="1" lang="ja-JP" altLang="en-US" sz="145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３回</a:t>
                      </a:r>
                      <a:r>
                        <a:rPr kumimoji="1" lang="en-US" altLang="ja-JP" sz="145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(※) </a:t>
                      </a:r>
                      <a:r>
                        <a:rPr kumimoji="1" lang="ja-JP" altLang="en-US" sz="14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行います。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（開封時右に固定されている場合は左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に回すところから）</a:t>
                      </a: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ﾊﾟﾙﾐｺｰﾄは</a:t>
                      </a: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1149300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①薬の準備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キャップをあけます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使用回数が残っていることを確認 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します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デバイスを立てて持ち、グリップ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を</a:t>
                      </a:r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右に止まるまで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回し、</a:t>
                      </a:r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左にカチッ</a:t>
                      </a:r>
                      <a:r>
                        <a:rPr kumimoji="1" lang="en-US" altLang="ja-JP" sz="16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kumimoji="1" lang="en-US" altLang="ja-JP" sz="16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と鳴るまで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戻します。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608453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②息吐き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十分に息を吐いてからマウス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ピースをくわえます。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（吸入口には息を吹きかけない）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259156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③吸入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「強く、早く、深く」吸いこみます。</a:t>
                      </a:r>
                      <a:endParaRPr kumimoji="1" lang="en-US" altLang="ja-JP" sz="15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428170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④息止め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苦しくない程度（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秒程度）息止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めします。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必須ではないが推奨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259156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⑤息吐き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息をゆっくり吐き出します。 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450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⑥繰り返し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7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①－⑤を指示された回数繰り返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します。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259156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⑦後片付け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吸入口を拭いて、ｷｬｯﾌﾟを閉めます。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608453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⑧</a:t>
                      </a:r>
                      <a:r>
                        <a:rPr kumimoji="1" lang="ja-JP" altLang="en-US" sz="170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うがい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ブクブク：くちの中、ガラガラ：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のど、</a:t>
                      </a:r>
                      <a:r>
                        <a:rPr kumimoji="1" lang="ja-JP" altLang="en-US" sz="16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の各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回ずつを目安にうがい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をします。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タービュヘイラータイプ</a:t>
            </a: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ｼﾑﾋﾞｺｰﾄ、ﾊﾟﾙﾐｺｰﾄ、ｵｰｷｼｽ</a:t>
            </a: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)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62100" y="1166293"/>
            <a:ext cx="6507260" cy="1842491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endParaRPr lang="en-US" altLang="ja-JP" sz="1100" dirty="0" smtClean="0">
              <a:solidFill>
                <a:schemeClr val="tx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3654" y="1051992"/>
            <a:ext cx="3559402" cy="228601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デバイス各部位の名称と注意点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89040" y="9675331"/>
            <a:ext cx="3076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 smtClean="0"/>
              <a:t>2018</a:t>
            </a:r>
            <a:r>
              <a:rPr kumimoji="1" lang="ja-JP" altLang="en-US" sz="1000" b="1" dirty="0" smtClean="0"/>
              <a:t>年　</a:t>
            </a:r>
            <a:r>
              <a:rPr lang="ja-JP" altLang="en-US" sz="1000" b="1" dirty="0" smtClean="0"/>
              <a:t>埼玉吸入療法</a:t>
            </a:r>
            <a:r>
              <a:rPr lang="ja-JP" altLang="en-US" sz="1000" b="1" dirty="0" smtClean="0"/>
              <a:t>サポートネットワーク　</a:t>
            </a:r>
            <a:r>
              <a:rPr kumimoji="1" lang="en-US" altLang="ja-JP" sz="1000" b="1" dirty="0" smtClean="0"/>
              <a:t>v180114</a:t>
            </a:r>
            <a:endParaRPr kumimoji="1" lang="ja-JP" altLang="en-US" sz="10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吸入手順・評価票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573016" y="1223680"/>
            <a:ext cx="292494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吸入操作練習用具（笛付）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  <a:endParaRPr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ホイッスル音の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確認を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します。</a:t>
            </a:r>
            <a:endParaRPr lang="ja-JP" altLang="en-US" sz="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初回のみ空うちが必要です。</a:t>
            </a:r>
          </a:p>
          <a:p>
            <a:endParaRPr lang="en-US" altLang="ja-JP" sz="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開封日と使用可能日数を本体に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記入します。</a:t>
            </a:r>
          </a:p>
          <a:p>
            <a:endParaRPr lang="ja-JP" altLang="en-US" sz="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背筋を伸ばして胸をはり</a:t>
            </a:r>
            <a:r>
              <a:rPr lang="ja-JP" altLang="en-US" sz="14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まっす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ぐ前を向きます。</a:t>
            </a:r>
            <a:endParaRPr lang="en-US" altLang="ja-JP" sz="1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9" name="Picture 5" descr="C:\Users\薬剤部共用02\Desktop\sym_構造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1352600"/>
            <a:ext cx="325515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Y:\09．委員会関連\26.  吸入療法研究会（熊谷薬剤師会連携)\指導箋作成資料データ\タービュヘイラー材料\患者資材画像_文字入（高解像度版)\SYM患者資材画像-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4664968"/>
            <a:ext cx="1468800" cy="1101600"/>
          </a:xfrm>
          <a:prstGeom prst="rect">
            <a:avLst/>
          </a:prstGeom>
          <a:noFill/>
          <a:ln w="15875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Y:\09．委員会関連\26.  吸入療法研究会（熊谷薬剤師会連携)\指導箋作成資料データ\タービュヘイラー材料\患者資材画像_文字入（高解像度版)\SYM患者資材画像-0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800" y="4664968"/>
            <a:ext cx="1467544" cy="1100658"/>
          </a:xfrm>
          <a:prstGeom prst="rect">
            <a:avLst/>
          </a:prstGeom>
          <a:noFill/>
          <a:ln w="15875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Y:\09．委員会関連\26.  吸入療法研究会（熊谷薬剤師会連携)\指導箋作成資料データ\タービュヘイラー材料\患者資材画像_文字入（高解像度版)\SYM患者資材画像-0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752" y="5961113"/>
            <a:ext cx="1584176" cy="1188132"/>
          </a:xfrm>
          <a:prstGeom prst="rect">
            <a:avLst/>
          </a:prstGeom>
          <a:noFill/>
          <a:ln w="15875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341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157</Words>
  <Application>Microsoft Office PowerPoint</Application>
  <PresentationFormat>A4 210 x 297 mm</PresentationFormat>
  <Paragraphs>37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埼玉県</cp:lastModifiedBy>
  <cp:revision>49</cp:revision>
  <cp:lastPrinted>2014-03-03T09:43:53Z</cp:lastPrinted>
  <dcterms:created xsi:type="dcterms:W3CDTF">2013-05-27T07:05:12Z</dcterms:created>
  <dcterms:modified xsi:type="dcterms:W3CDTF">2018-11-05T07:10:34Z</dcterms:modified>
</cp:coreProperties>
</file>