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CC77F3-D840-4FA6-84A0-08451CE6BFE8}" v="4" dt="2024-11-10T12:00:14.7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716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3ECC77F3-D840-4FA6-84A0-08451CE6BFE8}"/>
    <pc:docChg chg="modSld">
      <pc:chgData name="杉田英章" userId="00a59383-9e79-490f-8b9c-ad80059ef5d5" providerId="ADAL" clId="{3ECC77F3-D840-4FA6-84A0-08451CE6BFE8}" dt="2024-11-10T12:00:32.443" v="28" actId="20577"/>
      <pc:docMkLst>
        <pc:docMk/>
      </pc:docMkLst>
      <pc:sldChg chg="modSp mod">
        <pc:chgData name="杉田英章" userId="00a59383-9e79-490f-8b9c-ad80059ef5d5" providerId="ADAL" clId="{3ECC77F3-D840-4FA6-84A0-08451CE6BFE8}" dt="2024-11-10T12:00:32.443" v="28" actId="20577"/>
        <pc:sldMkLst>
          <pc:docMk/>
          <pc:sldMk cId="2800733997" sldId="258"/>
        </pc:sldMkLst>
        <pc:spChg chg="mod">
          <ac:chgData name="杉田英章" userId="00a59383-9e79-490f-8b9c-ad80059ef5d5" providerId="ADAL" clId="{3ECC77F3-D840-4FA6-84A0-08451CE6BFE8}" dt="2024-11-10T12:00:23.232" v="19" actId="20577"/>
          <ac:spMkLst>
            <pc:docMk/>
            <pc:sldMk cId="2800733997" sldId="258"/>
            <ac:spMk id="5" creationId="{00000000-0000-0000-0000-000000000000}"/>
          </ac:spMkLst>
        </pc:spChg>
        <pc:spChg chg="mod">
          <ac:chgData name="杉田英章" userId="00a59383-9e79-490f-8b9c-ad80059ef5d5" providerId="ADAL" clId="{3ECC77F3-D840-4FA6-84A0-08451CE6BFE8}" dt="2024-11-10T12:00:32.443" v="28" actId="20577"/>
          <ac:spMkLst>
            <pc:docMk/>
            <pc:sldMk cId="2800733997" sldId="258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8DD57-E794-4A0C-848B-C686DB8E0682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4C8D9-BE10-4F25-83B4-0D73168AD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914806"/>
              </p:ext>
            </p:extLst>
          </p:nvPr>
        </p:nvGraphicFramePr>
        <p:xfrm>
          <a:off x="72008" y="1064569"/>
          <a:ext cx="6741368" cy="86849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832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□（初回のみ）空うちを行っていない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毎回空うちをしている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キャップをあけられない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残量を確認していない</a:t>
                      </a:r>
                      <a:endParaRPr kumimoji="1" lang="en-US" altLang="ja-JP" sz="1600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デバイスを横にして充填操作している</a:t>
                      </a:r>
                      <a:endParaRPr kumimoji="1" lang="en-US" altLang="ja-JP" sz="1600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マウスピースをつまんで充填操作している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グリップが止まるまで右に回していない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カチッと音がするまで左に戻していない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クルｯ、カチの順番が逆転している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1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吐いた息をデバイスに吹きかけている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47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□「強く、早く、深く」吸えていない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吸気口を口や指でふさいでいる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笛の音が鳴らない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姿勢は正しいか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息吐きできているか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隙間なく、くわえられているか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 口すぼめ呼吸はできるか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023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　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必須ではないが推奨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（複数回吸入時）まとめて充填して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度で吸おうと</a:t>
                      </a:r>
                      <a:b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している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吸入後にグリップを回している</a:t>
                      </a:r>
                      <a:b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キャップを締めていない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⑧うがい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吸った感覚が無いことが不安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振ると音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乾燥剤の音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がするので薬が残っていると</a:t>
                      </a:r>
                      <a:b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思っている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タービュヘイラータイプ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ｼﾑﾋﾞｺｰﾄ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ﾊﾟﾙﾐｺｰﾄ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ｵｰｷｼｽ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ﾌﾞﾃﾞﾎﾙ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80047" y="9675331"/>
            <a:ext cx="31053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2024</a:t>
            </a:r>
            <a:r>
              <a:rPr kumimoji="1" lang="ja-JP" altLang="en-US" sz="1000" b="1" dirty="0"/>
              <a:t>年　埼玉吸入</a:t>
            </a:r>
            <a:r>
              <a:rPr lang="ja-JP" altLang="en-US" sz="1000" b="1" dirty="0"/>
              <a:t>療法サポート</a:t>
            </a:r>
            <a:r>
              <a:rPr kumimoji="1" lang="ja-JP" altLang="en-US" sz="1000" b="1" dirty="0"/>
              <a:t>ネットワーク </a:t>
            </a:r>
            <a:r>
              <a:rPr lang="ja-JP" altLang="en-US" sz="1000" b="1" dirty="0"/>
              <a:t>　</a:t>
            </a:r>
            <a:r>
              <a:rPr kumimoji="1" lang="en-US" altLang="ja-JP" sz="1000" b="1" dirty="0"/>
              <a:t>v241111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277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49</cp:revision>
  <cp:lastPrinted>2014-03-03T09:43:53Z</cp:lastPrinted>
  <dcterms:created xsi:type="dcterms:W3CDTF">2013-05-27T07:05:12Z</dcterms:created>
  <dcterms:modified xsi:type="dcterms:W3CDTF">2024-11-10T12:00:35Z</dcterms:modified>
</cp:coreProperties>
</file>