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0063" cy="9982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70F"/>
    <a:srgbClr val="F8A764"/>
    <a:srgbClr val="FFD8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322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pPr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0728" y="1292400"/>
            <a:ext cx="17335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432025"/>
              </p:ext>
            </p:extLst>
          </p:nvPr>
        </p:nvGraphicFramePr>
        <p:xfrm>
          <a:off x="72008" y="3152800"/>
          <a:ext cx="6741368" cy="6431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12976"/>
                <a:gridCol w="3528392"/>
              </a:tblGrid>
              <a:tr h="352204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30384"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初回のみ</a:t>
                      </a:r>
                      <a:r>
                        <a:rPr kumimoji="1" lang="en-US" altLang="ja-JP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dirty="0" smtClean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カートリッジの装着</a:t>
                      </a:r>
                    </a:p>
                    <a:p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安全止めを押しながらケースを引き抜</a:t>
                      </a:r>
                      <a:b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きます。</a:t>
                      </a:r>
                      <a:b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平らな台にカートリッジを置き、上か　</a:t>
                      </a:r>
                      <a:b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らまっすぐにデバイスを押し込みます。</a:t>
                      </a: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ケースを戻します。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082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初回のみ</a:t>
                      </a:r>
                      <a:r>
                        <a:rPr kumimoji="1" lang="en-US" altLang="ja-JP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空うち</a:t>
                      </a:r>
                    </a:p>
                    <a:p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吸わずに、①の薬の準備→ボタンを押</a:t>
                      </a:r>
                      <a:b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kumimoji="1" lang="ja-JP" altLang="en-US" sz="1400" dirty="0" err="1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すを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４回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繰り返します。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蒸気が目に入</a:t>
                      </a:r>
                      <a:b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</a:b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らないように下へ向けて行う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07440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①薬の準備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使用開始日から残量を確認します。</a:t>
                      </a: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灰色部分を持ち、透明ケースを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１８０度回します。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（カチッと音がします）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緑のキャップを開けます。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8208"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  <a:endParaRPr kumimoji="1" lang="ja-JP" altLang="en-US" sz="18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十分に息を吐いてから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吸入口をくわえます。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1808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□息をゆっくり吸いながら、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ボタンを押し、薬剤を</a:t>
                      </a:r>
                      <a:r>
                        <a:rPr kumimoji="1" lang="ja-JP" altLang="en-US" sz="1400" dirty="0" smtClean="0">
                          <a:solidFill>
                            <a:srgbClr val="FF0000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約３秒</a:t>
                      </a:r>
                      <a:endParaRPr kumimoji="1" lang="en-US" altLang="ja-JP" sz="1400" dirty="0" smtClean="0">
                        <a:solidFill>
                          <a:srgbClr val="FF0000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「ゆっくり、深く」吸い込みます。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苦しくない程度（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秒程度）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   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息止めします。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息をゆっくり吐き出します。 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⑥繰り返し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①～⑤をもう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度行います。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  <a:endParaRPr kumimoji="1" lang="ja-JP" altLang="en-US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□ 吸入口を拭いて、緑のキャップ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 を閉めます。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レスピマット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タイプ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ｽﾋﾟﾘｰﾊﾞ、ｽﾋﾟｵﾙﾄ</a:t>
            </a:r>
            <a:r>
              <a:rPr kumimoji="1" lang="en-US" altLang="ja-JP" dirty="0" smtClean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2"/>
            <a:ext cx="6507260" cy="1842492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 smtClean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  <a:endParaRPr kumimoji="1" lang="ja-JP" altLang="en-US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140968" y="1280592"/>
            <a:ext cx="3528392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最初に使うときは、カートリッジの装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着と空うちが必要です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側面の残量目盛りは目安なので、使い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始めの日を記入します。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（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本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30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日分）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背筋を伸ばして胸をはり、まっすぐ前</a:t>
            </a:r>
            <a: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を向きます。</a:t>
            </a:r>
            <a:endParaRPr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688" y="5817096"/>
            <a:ext cx="1186059" cy="792088"/>
          </a:xfrm>
          <a:prstGeom prst="rect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8988" y="6825208"/>
            <a:ext cx="1483801" cy="1152128"/>
          </a:xfrm>
          <a:prstGeom prst="rect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16833" y="5457056"/>
            <a:ext cx="1296144" cy="1101299"/>
          </a:xfrm>
          <a:prstGeom prst="rect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58537" y="8265368"/>
            <a:ext cx="1457325" cy="1238250"/>
          </a:xfrm>
          <a:prstGeom prst="rect">
            <a:avLst/>
          </a:prstGeom>
          <a:noFill/>
          <a:ln w="38100" cap="rnd">
            <a:solidFill>
              <a:schemeClr val="accent3">
                <a:lumMod val="75000"/>
              </a:schemeClr>
            </a:solidFill>
            <a:round/>
            <a:headEnd/>
            <a:tailEnd/>
          </a:ln>
        </p:spPr>
      </p:pic>
      <p:sp>
        <p:nvSpPr>
          <p:cNvPr id="14" name="テキスト ボックス 13"/>
          <p:cNvSpPr txBox="1"/>
          <p:nvPr/>
        </p:nvSpPr>
        <p:spPr>
          <a:xfrm>
            <a:off x="3708039" y="9675331"/>
            <a:ext cx="31053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 smtClean="0"/>
              <a:t>2016</a:t>
            </a:r>
            <a:r>
              <a:rPr kumimoji="1" lang="ja-JP" altLang="en-US" sz="1000" b="1" dirty="0" smtClean="0"/>
              <a:t>年　埼玉吸入療法サポートネットワーク </a:t>
            </a:r>
            <a:r>
              <a:rPr lang="ja-JP" altLang="en-US" sz="1000" b="1" dirty="0"/>
              <a:t>　</a:t>
            </a:r>
            <a:r>
              <a:rPr kumimoji="1" lang="en-US" altLang="ja-JP" sz="1000" b="1" dirty="0" smtClean="0"/>
              <a:t>v160303</a:t>
            </a:r>
            <a:endParaRPr kumimoji="1" lang="ja-JP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58021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170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埼玉県</cp:lastModifiedBy>
  <cp:revision>146</cp:revision>
  <cp:lastPrinted>2018-10-30T14:59:59Z</cp:lastPrinted>
  <dcterms:created xsi:type="dcterms:W3CDTF">2013-05-27T07:05:12Z</dcterms:created>
  <dcterms:modified xsi:type="dcterms:W3CDTF">2018-11-05T07:09:41Z</dcterms:modified>
</cp:coreProperties>
</file>