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701711"/>
              </p:ext>
            </p:extLst>
          </p:nvPr>
        </p:nvGraphicFramePr>
        <p:xfrm>
          <a:off x="72008" y="1064569"/>
          <a:ext cx="6741368" cy="61517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0768"/>
                <a:gridCol w="5400600"/>
              </a:tblGrid>
              <a:tr h="504055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□（初回のみ）カートリッジが奥まで入っていない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□（初回のみ）空うちを行っていない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毎日空うちをしている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残量を確認していない</a:t>
                      </a:r>
                      <a:b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ケースを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180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度回せない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持つ位置、回す方向、力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sz="1600" baseline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キャップを開けたままケースを回している</a:t>
                      </a:r>
                      <a:b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ケースを回した後キャップを開けられない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息吐きを行っていない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□「ゆっくり、深く」吸えていない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強く吸い過ぎてむせてしまう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くわえていない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くわえ方に問題がある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本体はまっすぐ喉に向けられているか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□ 通気口をふさがず、隙間なくくわえられているか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薬剤が出ている間、息を吸い続けられない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017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34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まとめて充填して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回で吸おうとしている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レスピマットタイプ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ｽﾋﾟﾘｰﾊﾞ、ｽﾋﾟｵﾙﾄ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7032" y="9657710"/>
            <a:ext cx="31053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2016</a:t>
            </a:r>
            <a:r>
              <a:rPr kumimoji="1" lang="ja-JP" altLang="en-US" sz="1000" b="1" dirty="0" smtClean="0"/>
              <a:t>年　埼玉吸入療法</a:t>
            </a:r>
            <a:r>
              <a:rPr kumimoji="1" lang="ja-JP" altLang="en-US" sz="1000" b="1" dirty="0" smtClean="0"/>
              <a:t>サポートネットワーク 　</a:t>
            </a:r>
            <a:r>
              <a:rPr kumimoji="1" lang="en-US" altLang="ja-JP" sz="1000" b="1" dirty="0" smtClean="0"/>
              <a:t>v160303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114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145</cp:revision>
  <cp:lastPrinted>2013-05-28T09:10:05Z</cp:lastPrinted>
  <dcterms:created xsi:type="dcterms:W3CDTF">2013-05-27T07:05:12Z</dcterms:created>
  <dcterms:modified xsi:type="dcterms:W3CDTF">2018-11-05T07:09:09Z</dcterms:modified>
</cp:coreProperties>
</file>