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79243" autoAdjust="0"/>
  </p:normalViewPr>
  <p:slideViewPr>
    <p:cSldViewPr>
      <p:cViewPr varScale="1">
        <p:scale>
          <a:sx n="45" d="100"/>
          <a:sy n="45" d="100"/>
        </p:scale>
        <p:origin x="-2909" y="-8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DD6E9E-B697-49D0-9942-B356C5277B97}" type="datetimeFigureOut">
              <a:rPr kumimoji="1" lang="ja-JP" altLang="en-US" smtClean="0"/>
              <a:t>2014/5/7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38363" y="746125"/>
            <a:ext cx="2581275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98791-FEE9-47E4-BF39-F7BFFF6C49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833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98791-FEE9-47E4-BF39-F7BFFF6C493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007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2014/5/7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2014/5/7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2014/5/7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2014/5/7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2014/5/7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2014/5/7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2014/5/7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2014/5/7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2014/5/7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2014/5/7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2014/5/7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t>2014/5/7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角丸四角形 18"/>
          <p:cNvSpPr/>
          <p:nvPr/>
        </p:nvSpPr>
        <p:spPr>
          <a:xfrm>
            <a:off x="116632" y="2288704"/>
            <a:ext cx="6624736" cy="748883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 anchorCtr="0"/>
          <a:lstStyle/>
          <a:p>
            <a:endParaRPr lang="en-US" altLang="ja-JP" sz="1100" smtClean="0">
              <a:solidFill>
                <a:schemeClr val="tx2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endParaRPr kumimoji="1" lang="ja-JP" altLang="en-US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48680" y="2514882"/>
            <a:ext cx="6336704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☑ </a:t>
            </a:r>
            <a:r>
              <a:rPr lang="ja-JP" altLang="en-US" dirty="0"/>
              <a:t>該当する項目にチェックを</a:t>
            </a:r>
            <a:r>
              <a:rPr lang="ja-JP" altLang="en-US" dirty="0" smtClean="0"/>
              <a:t>入れて下さい</a:t>
            </a:r>
            <a:r>
              <a:rPr lang="ja-JP" altLang="en-US" dirty="0"/>
              <a:t>。</a:t>
            </a:r>
          </a:p>
          <a:p>
            <a:r>
              <a:rPr lang="ja-JP" altLang="en-US" dirty="0" smtClean="0"/>
              <a:t>　　（該当なし、は未記入のままでお願いします）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b="1" dirty="0" smtClean="0"/>
              <a:t>〈</a:t>
            </a:r>
            <a:r>
              <a:rPr lang="ja-JP" altLang="en-US" b="1" dirty="0" smtClean="0"/>
              <a:t>照会事項</a:t>
            </a:r>
            <a:r>
              <a:rPr lang="en-US" altLang="ja-JP" b="1" dirty="0" smtClean="0"/>
              <a:t>  : </a:t>
            </a:r>
            <a:r>
              <a:rPr lang="ja-JP" altLang="en-US" b="1" dirty="0" smtClean="0"/>
              <a:t>直ち</a:t>
            </a:r>
            <a:r>
              <a:rPr lang="ja-JP" altLang="en-US" b="1" dirty="0"/>
              <a:t>に処方</a:t>
            </a:r>
            <a:r>
              <a:rPr lang="ja-JP" altLang="en-US" b="1" dirty="0" smtClean="0"/>
              <a:t>元へ連絡・相談</a:t>
            </a:r>
            <a:r>
              <a:rPr lang="en-US" altLang="ja-JP" b="1" dirty="0" smtClean="0"/>
              <a:t>〉</a:t>
            </a:r>
          </a:p>
          <a:p>
            <a:endParaRPr lang="en-US" altLang="ja-JP" sz="600" dirty="0"/>
          </a:p>
          <a:p>
            <a:endParaRPr lang="en-US" altLang="ja-JP" sz="600" dirty="0"/>
          </a:p>
          <a:p>
            <a:r>
              <a:rPr lang="ja-JP" altLang="en-US" dirty="0" smtClean="0"/>
              <a:t>□ デバイスの変更が</a:t>
            </a:r>
            <a:r>
              <a:rPr lang="ja-JP" altLang="en-US" dirty="0"/>
              <a:t>直ちに</a:t>
            </a:r>
            <a:r>
              <a:rPr lang="ja-JP" altLang="en-US" dirty="0" smtClean="0"/>
              <a:t>必要です。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（吸気流速不足　・　デバイスを全く使えない　など）</a:t>
            </a:r>
            <a:endParaRPr lang="en-US" altLang="ja-JP" dirty="0" smtClean="0"/>
          </a:p>
          <a:p>
            <a:endParaRPr lang="ja-JP" altLang="en-US" sz="900" dirty="0"/>
          </a:p>
          <a:p>
            <a:endParaRPr lang="en-US" altLang="ja-JP" dirty="0"/>
          </a:p>
          <a:p>
            <a:r>
              <a:rPr lang="en-US" altLang="ja-JP" b="1" dirty="0" smtClean="0"/>
              <a:t>〈</a:t>
            </a:r>
            <a:r>
              <a:rPr lang="ja-JP" altLang="en-US" b="1" dirty="0" smtClean="0"/>
              <a:t>連絡</a:t>
            </a:r>
            <a:r>
              <a:rPr lang="ja-JP" altLang="en-US" b="1" dirty="0" smtClean="0"/>
              <a:t>事項 ： </a:t>
            </a:r>
            <a:r>
              <a:rPr lang="en-US" altLang="ja-JP" b="1" dirty="0" smtClean="0"/>
              <a:t>FAX</a:t>
            </a:r>
            <a:r>
              <a:rPr lang="ja-JP" altLang="en-US" b="1" dirty="0" smtClean="0"/>
              <a:t>・郵送等で連絡</a:t>
            </a:r>
            <a:r>
              <a:rPr lang="en-US" altLang="ja-JP" b="1" dirty="0" smtClean="0"/>
              <a:t>〉</a:t>
            </a:r>
          </a:p>
          <a:p>
            <a:endParaRPr lang="en-US" altLang="ja-JP" sz="900" dirty="0"/>
          </a:p>
          <a:p>
            <a:r>
              <a:rPr lang="ja-JP" altLang="en-US" dirty="0" smtClean="0"/>
              <a:t>□ デバイスの変更が可能なら検討をお願いします。 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  理由及び具体的変更提案がある場合 　　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（　　　　　　　　　　　　　　　　　　　　　　　　　　　　　　　　　　）</a:t>
            </a:r>
            <a:endParaRPr lang="en-US" altLang="ja-JP" dirty="0" smtClean="0"/>
          </a:p>
          <a:p>
            <a:endParaRPr lang="en-US" altLang="ja-JP" sz="900" dirty="0" smtClean="0"/>
          </a:p>
          <a:p>
            <a:r>
              <a:rPr lang="ja-JP" altLang="en-US" dirty="0" smtClean="0"/>
              <a:t>□ 吸入補助具の使用を開始しました。</a:t>
            </a:r>
            <a:endParaRPr lang="en-US" altLang="ja-JP" dirty="0" smtClean="0"/>
          </a:p>
          <a:p>
            <a:r>
              <a:rPr lang="ja-JP" altLang="en-US" dirty="0"/>
              <a:t>　 </a:t>
            </a:r>
            <a:r>
              <a:rPr lang="ja-JP" altLang="en-US" dirty="0" smtClean="0"/>
              <a:t>□ スペーサー　　□その他（　　　　　　　　　　　　　　　　　</a:t>
            </a:r>
            <a:r>
              <a:rPr lang="ja-JP" altLang="en-US" dirty="0"/>
              <a:t> </a:t>
            </a:r>
            <a:r>
              <a:rPr lang="ja-JP" altLang="en-US" dirty="0" smtClean="0"/>
              <a:t> ）</a:t>
            </a:r>
            <a:endParaRPr lang="en-US" altLang="ja-JP" dirty="0" smtClean="0"/>
          </a:p>
          <a:p>
            <a:endParaRPr lang="en-US" altLang="ja-JP" sz="900" dirty="0" smtClean="0"/>
          </a:p>
          <a:p>
            <a:r>
              <a:rPr lang="ja-JP" altLang="en-US" dirty="0" smtClean="0"/>
              <a:t>□ 残</a:t>
            </a:r>
            <a:r>
              <a:rPr lang="ja-JP" altLang="en-US" dirty="0"/>
              <a:t>薬が多数あり、処方調整行っています。</a:t>
            </a:r>
            <a:endParaRPr lang="en-US" altLang="ja-JP" dirty="0"/>
          </a:p>
          <a:p>
            <a:endParaRPr lang="en-US" altLang="ja-JP" sz="900" dirty="0"/>
          </a:p>
          <a:p>
            <a:endParaRPr lang="en-US" altLang="ja-JP" dirty="0"/>
          </a:p>
          <a:p>
            <a:r>
              <a:rPr lang="en-US" altLang="ja-JP" b="1" dirty="0" smtClean="0"/>
              <a:t>〈</a:t>
            </a:r>
            <a:r>
              <a:rPr lang="ja-JP" altLang="en-US" b="1" dirty="0" smtClean="0"/>
              <a:t>薬剤師</a:t>
            </a:r>
            <a:r>
              <a:rPr lang="ja-JP" altLang="en-US" b="1" dirty="0" smtClean="0"/>
              <a:t>より処方元への連絡：</a:t>
            </a:r>
            <a:r>
              <a:rPr lang="ja-JP" altLang="en-US" b="1" dirty="0" smtClean="0"/>
              <a:t>特記事項</a:t>
            </a:r>
            <a:r>
              <a:rPr lang="en-US" altLang="ja-JP" b="1" dirty="0" smtClean="0"/>
              <a:t>〉</a:t>
            </a:r>
            <a:endParaRPr lang="en-US" altLang="ja-JP" b="1" dirty="0"/>
          </a:p>
          <a:p>
            <a:endParaRPr lang="en-US" altLang="ja-JP" dirty="0" smtClean="0"/>
          </a:p>
        </p:txBody>
      </p:sp>
      <p:sp>
        <p:nvSpPr>
          <p:cNvPr id="20" name="角丸四角形 19"/>
          <p:cNvSpPr/>
          <p:nvPr/>
        </p:nvSpPr>
        <p:spPr>
          <a:xfrm>
            <a:off x="1957830" y="128464"/>
            <a:ext cx="2911330" cy="228600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吸入指導連絡票</a:t>
            </a:r>
            <a:endParaRPr kumimoji="1" lang="ja-JP" altLang="en-US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8680" y="9130625"/>
            <a:ext cx="576064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200" b="1" dirty="0">
                <a:solidFill>
                  <a:srgbClr val="FF0000"/>
                </a:solidFill>
              </a:rPr>
              <a:t>総合</a:t>
            </a:r>
            <a:r>
              <a:rPr lang="ja-JP" altLang="en-US" sz="2200" b="1" dirty="0" smtClean="0">
                <a:solidFill>
                  <a:srgbClr val="FF0000"/>
                </a:solidFill>
              </a:rPr>
              <a:t>評価 ： 継続</a:t>
            </a:r>
            <a:r>
              <a:rPr lang="ja-JP" altLang="en-US" sz="2200" b="1" dirty="0">
                <a:solidFill>
                  <a:srgbClr val="FF0000"/>
                </a:solidFill>
              </a:rPr>
              <a:t>指導の必要性　　□有　　□無</a:t>
            </a:r>
            <a:endParaRPr lang="en-US" altLang="ja-JP" sz="2200" b="1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8640" y="488504"/>
            <a:ext cx="3312368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 smtClean="0"/>
              <a:t>患者氏名</a:t>
            </a:r>
            <a:r>
              <a:rPr kumimoji="1" lang="ja-JP" altLang="en-US" dirty="0" smtClean="0"/>
              <a:t>：　　　　　　　　　　　</a:t>
            </a:r>
            <a:r>
              <a:rPr lang="ja-JP" altLang="en-US" dirty="0"/>
              <a:t>　</a:t>
            </a:r>
            <a:r>
              <a:rPr lang="ja-JP" altLang="en-US" dirty="0" smtClean="0"/>
              <a:t>　　</a:t>
            </a:r>
            <a:endParaRPr lang="en-US" altLang="ja-JP" dirty="0" smtClean="0"/>
          </a:p>
          <a:p>
            <a:r>
              <a:rPr lang="ja-JP" altLang="en-US" dirty="0" smtClean="0"/>
              <a:t>患者</a:t>
            </a:r>
            <a:r>
              <a:rPr kumimoji="1" lang="en-US" altLang="ja-JP" dirty="0" smtClean="0"/>
              <a:t>ID: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8640" y="1208584"/>
            <a:ext cx="331236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 smtClean="0"/>
              <a:t>指導日</a:t>
            </a:r>
            <a:r>
              <a:rPr kumimoji="1" lang="ja-JP" altLang="en-US" dirty="0" smtClean="0"/>
              <a:t>：　　　　　　　　　　　</a:t>
            </a:r>
            <a:r>
              <a:rPr lang="ja-JP" altLang="en-US" dirty="0"/>
              <a:t>　</a:t>
            </a:r>
            <a:r>
              <a:rPr lang="ja-JP" altLang="en-US" dirty="0" smtClean="0"/>
              <a:t>　　</a:t>
            </a:r>
            <a:endParaRPr lang="en-US" altLang="ja-JP" dirty="0" smtClean="0"/>
          </a:p>
          <a:p>
            <a:r>
              <a:rPr lang="ja-JP" altLang="en-US" dirty="0" smtClean="0"/>
              <a:t>保険薬局名</a:t>
            </a:r>
            <a:r>
              <a:rPr kumimoji="1" lang="en-US" altLang="ja-JP" dirty="0" smtClean="0"/>
              <a:t>:</a:t>
            </a:r>
          </a:p>
          <a:p>
            <a:r>
              <a:rPr lang="ja-JP" altLang="en-US" dirty="0" smtClean="0"/>
              <a:t>担当薬剤師名：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645024" y="523344"/>
            <a:ext cx="3096344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 smtClean="0"/>
              <a:t>指導薬剤名</a:t>
            </a:r>
            <a:r>
              <a:rPr kumimoji="1" lang="ja-JP" altLang="en-US" dirty="0" smtClean="0"/>
              <a:t>：</a:t>
            </a:r>
            <a:endParaRPr kumimoji="1" lang="en-US" altLang="ja-JP" dirty="0" smtClean="0"/>
          </a:p>
          <a:p>
            <a:r>
              <a:rPr kumimoji="1" lang="ja-JP" altLang="en-US" dirty="0" smtClean="0"/>
              <a:t>１：</a:t>
            </a:r>
            <a:endParaRPr kumimoji="1" lang="en-US" altLang="ja-JP" dirty="0" smtClean="0"/>
          </a:p>
          <a:p>
            <a:r>
              <a:rPr lang="ja-JP" altLang="en-US" dirty="0" smtClean="0"/>
              <a:t>２：</a:t>
            </a:r>
            <a:r>
              <a:rPr kumimoji="1" lang="ja-JP" altLang="en-US" dirty="0" smtClean="0"/>
              <a:t>　　　　　　　　　　　</a:t>
            </a:r>
            <a:r>
              <a:rPr lang="ja-JP" altLang="en-US" dirty="0"/>
              <a:t>　</a:t>
            </a:r>
            <a:r>
              <a:rPr lang="ja-JP" altLang="en-US" dirty="0" smtClean="0"/>
              <a:t>　　</a:t>
            </a:r>
            <a:endParaRPr lang="en-US" altLang="ja-JP" dirty="0" smtClean="0"/>
          </a:p>
          <a:p>
            <a:r>
              <a:rPr lang="ja-JP" altLang="en-US" dirty="0"/>
              <a:t>３</a:t>
            </a:r>
            <a:r>
              <a:rPr lang="ja-JP" altLang="en-US" dirty="0" smtClean="0"/>
              <a:t>：</a:t>
            </a:r>
            <a:endParaRPr lang="en-US" altLang="ja-JP" dirty="0" smtClean="0"/>
          </a:p>
          <a:p>
            <a:r>
              <a:rPr kumimoji="1" lang="ja-JP" altLang="en-US" dirty="0"/>
              <a:t>４：</a:t>
            </a:r>
          </a:p>
        </p:txBody>
      </p:sp>
    </p:spTree>
    <p:extLst>
      <p:ext uri="{BB962C8B-B14F-4D97-AF65-F5344CB8AC3E}">
        <p14:creationId xmlns:p14="http://schemas.microsoft.com/office/powerpoint/2010/main" val="158021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34</Words>
  <Application>Microsoft Office PowerPoint</Application>
  <PresentationFormat>A4 210 x 297 mm</PresentationFormat>
  <Paragraphs>36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Yotaro Takaku</cp:lastModifiedBy>
  <cp:revision>39</cp:revision>
  <cp:lastPrinted>2013-05-28T09:10:05Z</cp:lastPrinted>
  <dcterms:created xsi:type="dcterms:W3CDTF">2013-05-27T07:05:12Z</dcterms:created>
  <dcterms:modified xsi:type="dcterms:W3CDTF">2014-05-07T05:13:54Z</dcterms:modified>
</cp:coreProperties>
</file>