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906000" type="A4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770F"/>
    <a:srgbClr val="F8A764"/>
    <a:srgbClr val="FFD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320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pPr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191572"/>
              </p:ext>
            </p:extLst>
          </p:nvPr>
        </p:nvGraphicFramePr>
        <p:xfrm>
          <a:off x="72008" y="3152800"/>
          <a:ext cx="6741368" cy="654656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08557"/>
                <a:gridCol w="3332811"/>
              </a:tblGrid>
              <a:tr h="549318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操作方法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8A76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ポイント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8A764"/>
                    </a:solidFill>
                  </a:tcPr>
                </a:tc>
              </a:tr>
              <a:tr h="153891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①薬の準備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残量を確認します。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ボンベが上になるように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 持ちます。</a:t>
                      </a:r>
                    </a:p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キャップをあけます。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ボンベに手を添えて構えます。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②息吐き</a:t>
                      </a:r>
                      <a:endParaRPr kumimoji="1" lang="ja-JP" altLang="en-US" sz="18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息を吐いてから吸入口を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r>
                        <a:rPr kumimoji="1" lang="ja-JP" alt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歯の間に軽くく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わえ、くちびる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 でしっかり包みます。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40871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③吸入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息をゆっくり吸いながら、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 ボンベを押し、薬剤を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en-US" altLang="ja-JP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「ゆっくり、深く」吸い込みます。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98696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④息止め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苦しくない程度（</a:t>
                      </a:r>
                      <a:r>
                        <a:rPr kumimoji="1" lang="en-US" altLang="ja-JP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5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秒程度）で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r>
                        <a:rPr kumimoji="1" lang="ja-JP" alt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息止めします。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32425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⑤息吐き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息をゆっくり吐き出します。 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0871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⑥後片付け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吸入口を拭いて、キャップを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en-US" altLang="ja-JP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   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閉めます。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40425">
                <a:tc>
                  <a:txBody>
                    <a:bodyPr/>
                    <a:lstStyle/>
                    <a:p>
                      <a:r>
                        <a:rPr kumimoji="1" lang="ja-JP" altLang="en-US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⑦</a:t>
                      </a:r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うがい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ブクブク：くちの中、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r>
                        <a:rPr kumimoji="1" lang="ja-JP" alt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ガラガラ：のど、</a:t>
                      </a:r>
                      <a:r>
                        <a:rPr kumimoji="1" lang="ja-JP" altLang="en-US" sz="16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の各</a:t>
                      </a:r>
                      <a:r>
                        <a:rPr kumimoji="1" lang="en-US" altLang="ja-JP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3</a:t>
                      </a:r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回ずつ</a:t>
                      </a:r>
                      <a:endParaRPr kumimoji="1" lang="en-US" altLang="ja-JP" sz="16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　　　 を目安にうがいをします。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rgbClr val="F8A764"/>
          </a:solidFill>
          <a:ln>
            <a:solidFill>
              <a:srgbClr val="F577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定量噴霧タイプ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オルベスコ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オ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)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・キュバール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キ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)</a:t>
            </a:r>
            <a:r>
              <a:rPr lang="en-US" altLang="ja-JP" dirty="0" smtClean="0">
                <a:latin typeface="HG丸ｺﾞｼｯｸM-PRO" pitchFamily="50" charset="-128"/>
                <a:ea typeface="HG丸ｺﾞｼｯｸM-PRO" pitchFamily="50" charset="-128"/>
              </a:rPr>
              <a:t>)</a:t>
            </a:r>
            <a:endParaRPr kumimoji="1"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62100" y="1166292"/>
            <a:ext cx="6507260" cy="1842492"/>
          </a:xfrm>
          <a:prstGeom prst="roundRect">
            <a:avLst/>
          </a:prstGeom>
          <a:noFill/>
          <a:ln>
            <a:solidFill>
              <a:srgbClr val="F577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 smtClean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1051992"/>
            <a:ext cx="3559402" cy="228600"/>
          </a:xfrm>
          <a:prstGeom prst="roundRect">
            <a:avLst/>
          </a:prstGeom>
          <a:solidFill>
            <a:srgbClr val="F8A764"/>
          </a:solidFill>
          <a:ln>
            <a:solidFill>
              <a:srgbClr val="F577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87327" y="9633520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/>
              <a:t>2018</a:t>
            </a:r>
            <a:r>
              <a:rPr kumimoji="1" lang="ja-JP" altLang="en-US" sz="1000" b="1" dirty="0" smtClean="0"/>
              <a:t>年　埼玉吸入</a:t>
            </a:r>
            <a:r>
              <a:rPr kumimoji="1" lang="ja-JP" altLang="en-US" sz="1000" b="1" dirty="0" smtClean="0"/>
              <a:t>療法</a:t>
            </a:r>
            <a:r>
              <a:rPr lang="ja-JP" altLang="en-US" sz="1000" b="1" dirty="0"/>
              <a:t>サポート</a:t>
            </a:r>
            <a:r>
              <a:rPr kumimoji="1" lang="ja-JP" altLang="en-US" sz="1000" b="1" dirty="0" smtClean="0"/>
              <a:t>ネットワーク</a:t>
            </a:r>
            <a:r>
              <a:rPr kumimoji="1" lang="ja-JP" altLang="en-US" sz="1000" b="1" dirty="0" smtClean="0"/>
              <a:t>　</a:t>
            </a:r>
            <a:r>
              <a:rPr kumimoji="1" lang="en-US" altLang="ja-JP" sz="1000" b="1" dirty="0" smtClean="0"/>
              <a:t>v180114</a:t>
            </a:r>
            <a:endParaRPr kumimoji="1" lang="ja-JP" altLang="en-US" sz="10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</a:rPr>
              <a:t>吸入手順・評価票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573016" y="1280592"/>
            <a:ext cx="302433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b="1" dirty="0" smtClean="0"/>
              <a:t>※</a:t>
            </a:r>
            <a:r>
              <a:rPr lang="ja-JP" altLang="en-US" sz="1400" b="1" dirty="0" smtClean="0"/>
              <a:t>初めて使う場合は、マジックで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  開始日を記入し、空うちを行います。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（キは</a:t>
            </a:r>
            <a:r>
              <a:rPr lang="en-US" altLang="ja-JP" sz="1400" b="1" dirty="0" smtClean="0"/>
              <a:t>2</a:t>
            </a:r>
            <a:r>
              <a:rPr lang="ja-JP" altLang="en-US" sz="1400" b="1" dirty="0" smtClean="0"/>
              <a:t>回、オは</a:t>
            </a:r>
            <a:r>
              <a:rPr lang="en-US" altLang="ja-JP" sz="1400" b="1" dirty="0" smtClean="0"/>
              <a:t>3</a:t>
            </a:r>
            <a:r>
              <a:rPr lang="ja-JP" altLang="en-US" sz="1400" b="1" dirty="0" smtClean="0"/>
              <a:t>回）</a:t>
            </a:r>
            <a:endParaRPr lang="en-US" altLang="ja-JP" sz="1400" b="1" dirty="0" smtClean="0"/>
          </a:p>
          <a:p>
            <a:endParaRPr lang="en-US" altLang="ja-JP" sz="400" b="1" dirty="0" smtClean="0"/>
          </a:p>
          <a:p>
            <a:r>
              <a:rPr lang="en-US" altLang="ja-JP" sz="1400" b="1" dirty="0"/>
              <a:t>※</a:t>
            </a:r>
            <a:r>
              <a:rPr lang="ja-JP" altLang="en-US" sz="1400" b="1" dirty="0" smtClean="0"/>
              <a:t>背筋を伸ばして胸をはり、まっすぐ</a:t>
            </a:r>
            <a:endParaRPr lang="en-US" altLang="ja-JP" sz="1400" b="1" dirty="0" smtClean="0"/>
          </a:p>
          <a:p>
            <a:r>
              <a:rPr lang="en-US" altLang="ja-JP" sz="1400" b="1" dirty="0" smtClean="0"/>
              <a:t>     </a:t>
            </a:r>
            <a:r>
              <a:rPr lang="ja-JP" altLang="en-US" sz="1400" b="1" dirty="0" smtClean="0"/>
              <a:t>前を向きます。</a:t>
            </a:r>
            <a:endParaRPr lang="en-US" altLang="ja-JP" sz="1400" b="1" dirty="0" smtClean="0"/>
          </a:p>
          <a:p>
            <a:endParaRPr lang="en-US" altLang="ja-JP" sz="400" b="1" dirty="0" smtClean="0"/>
          </a:p>
          <a:p>
            <a:r>
              <a:rPr lang="en-US" altLang="ja-JP" sz="1400" b="1" dirty="0" smtClean="0"/>
              <a:t>※1</a:t>
            </a:r>
            <a:r>
              <a:rPr lang="ja-JP" altLang="en-US" sz="1400" b="1" dirty="0" smtClean="0"/>
              <a:t>週間に</a:t>
            </a:r>
            <a:r>
              <a:rPr lang="en-US" altLang="ja-JP" sz="1400" b="1" dirty="0" smtClean="0"/>
              <a:t>1</a:t>
            </a:r>
            <a:r>
              <a:rPr lang="ja-JP" altLang="en-US" sz="1400" b="1" dirty="0" smtClean="0"/>
              <a:t>回はアダプターを外して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  水洗いします。（キのみ）</a:t>
            </a:r>
            <a:endParaRPr lang="en-US" altLang="ja-JP" sz="300" b="1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01" y="1313999"/>
            <a:ext cx="3162491" cy="167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8800" y="5529064"/>
            <a:ext cx="1355546" cy="1105099"/>
          </a:xfrm>
          <a:prstGeom prst="rect">
            <a:avLst/>
          </a:prstGeom>
          <a:noFill/>
          <a:ln w="38100" cap="rnd">
            <a:solidFill>
              <a:srgbClr val="F5770F"/>
            </a:solidFill>
            <a:round/>
            <a:headEnd/>
            <a:tailEnd/>
          </a:ln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800" y="3944888"/>
            <a:ext cx="1332320" cy="1154435"/>
          </a:xfrm>
          <a:prstGeom prst="rect">
            <a:avLst/>
          </a:prstGeom>
          <a:noFill/>
          <a:ln w="38100" cap="rnd">
            <a:solidFill>
              <a:srgbClr val="F5770F"/>
            </a:solidFill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021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115</Words>
  <Application>Microsoft Office PowerPoint</Application>
  <PresentationFormat>A4 210 x 297 mm</PresentationFormat>
  <Paragraphs>41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135</cp:revision>
  <cp:lastPrinted>2013-05-28T09:10:05Z</cp:lastPrinted>
  <dcterms:created xsi:type="dcterms:W3CDTF">2013-05-27T07:05:12Z</dcterms:created>
  <dcterms:modified xsi:type="dcterms:W3CDTF">2018-11-05T07:29:36Z</dcterms:modified>
</cp:coreProperties>
</file>