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91572"/>
              </p:ext>
            </p:extLst>
          </p:nvPr>
        </p:nvGraphicFramePr>
        <p:xfrm>
          <a:off x="72008" y="3152800"/>
          <a:ext cx="6741368" cy="65465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08557"/>
                <a:gridCol w="3332811"/>
              </a:tblGrid>
              <a:tr h="549318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</a:tr>
              <a:tr h="15389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残量を確認します。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ボンベが上になるように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持ちます。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キャップをあけます。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ボンベに手を添えて構えます。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息を吐いてから吸入口を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歯の間に軽くく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わえ、くちびる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でしっかり包みます。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息をゆっくり吸いながら、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ボンベを押し、薬剤を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「ゆっくり、深く」吸い込みます。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869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秒程度）で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息止めします。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242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⑥後片付け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吸入口を拭いて、キャップを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 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閉めます。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0425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</a:t>
                      </a:r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うがい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ブクブク：くちの中、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ガラガラ：のど、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の各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回ずつ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 を目安にうがいをします。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8A764"/>
          </a:solidFill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定量噴霧タイプ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オルベスコ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オ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・キュバール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キ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rgbClr val="F8A764"/>
          </a:solidFill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7327" y="9633520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　埼玉吸入</a:t>
            </a:r>
            <a:r>
              <a:rPr kumimoji="1" lang="ja-JP" altLang="en-US" sz="1000" b="1" dirty="0" smtClean="0"/>
              <a:t>療法</a:t>
            </a:r>
            <a:r>
              <a:rPr lang="ja-JP" altLang="en-US" sz="1000" b="1" dirty="0"/>
              <a:t>サポート</a:t>
            </a:r>
            <a:r>
              <a:rPr kumimoji="1" lang="ja-JP" altLang="en-US" sz="1000" b="1" dirty="0" smtClean="0"/>
              <a:t>ネットワーク</a:t>
            </a:r>
            <a:r>
              <a:rPr kumimoji="1" lang="ja-JP" altLang="en-US" sz="1000" b="1" dirty="0" smtClean="0"/>
              <a:t>　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73016" y="1280592"/>
            <a:ext cx="30243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初めて使う場合は、マジックで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  開始日を記入し、空うちを行います。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（キは</a:t>
            </a:r>
            <a:r>
              <a:rPr lang="en-US" altLang="ja-JP" sz="1400" b="1" dirty="0" smtClean="0"/>
              <a:t>2</a:t>
            </a:r>
            <a:r>
              <a:rPr lang="ja-JP" altLang="en-US" sz="1400" b="1" dirty="0" smtClean="0"/>
              <a:t>回、オは</a:t>
            </a:r>
            <a:r>
              <a:rPr lang="en-US" altLang="ja-JP" sz="1400" b="1" dirty="0" smtClean="0"/>
              <a:t>3</a:t>
            </a:r>
            <a:r>
              <a:rPr lang="ja-JP" altLang="en-US" sz="1400" b="1" dirty="0" smtClean="0"/>
              <a:t>回）</a:t>
            </a:r>
            <a:endParaRPr lang="en-US" altLang="ja-JP" sz="1400" b="1" dirty="0" smtClean="0"/>
          </a:p>
          <a:p>
            <a:endParaRPr lang="en-US" altLang="ja-JP" sz="400" b="1" dirty="0" smtClean="0"/>
          </a:p>
          <a:p>
            <a:r>
              <a:rPr lang="en-US" altLang="ja-JP" sz="1400" b="1" dirty="0"/>
              <a:t>※</a:t>
            </a:r>
            <a:r>
              <a:rPr lang="ja-JP" altLang="en-US" sz="1400" b="1" dirty="0" smtClean="0"/>
              <a:t>背筋を伸ばして胸をはり、まっすぐ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     </a:t>
            </a:r>
            <a:r>
              <a:rPr lang="ja-JP" altLang="en-US" sz="1400" b="1" dirty="0" smtClean="0"/>
              <a:t>前を向きます。</a:t>
            </a:r>
            <a:endParaRPr lang="en-US" altLang="ja-JP" sz="1400" b="1" dirty="0" smtClean="0"/>
          </a:p>
          <a:p>
            <a:endParaRPr lang="en-US" altLang="ja-JP" sz="400" b="1" dirty="0" smtClean="0"/>
          </a:p>
          <a:p>
            <a:r>
              <a:rPr lang="en-US" altLang="ja-JP" sz="1400" b="1" dirty="0" smtClean="0"/>
              <a:t>※1</a:t>
            </a:r>
            <a:r>
              <a:rPr lang="ja-JP" altLang="en-US" sz="1400" b="1" dirty="0" smtClean="0"/>
              <a:t>週間に</a:t>
            </a:r>
            <a:r>
              <a:rPr lang="en-US" altLang="ja-JP" sz="1400" b="1" dirty="0" smtClean="0"/>
              <a:t>1</a:t>
            </a:r>
            <a:r>
              <a:rPr lang="ja-JP" altLang="en-US" sz="1400" b="1" dirty="0" smtClean="0"/>
              <a:t>回はアダプターを外して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  水洗いします。（キのみ）</a:t>
            </a:r>
            <a:endParaRPr lang="en-US" altLang="ja-JP" sz="3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1" y="1313999"/>
            <a:ext cx="3162491" cy="167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800" y="5529064"/>
            <a:ext cx="1355546" cy="1105099"/>
          </a:xfrm>
          <a:prstGeom prst="rect">
            <a:avLst/>
          </a:prstGeom>
          <a:noFill/>
          <a:ln w="38100" cap="rnd">
            <a:solidFill>
              <a:srgbClr val="F5770F"/>
            </a:solidFill>
            <a:round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800" y="3944888"/>
            <a:ext cx="1332320" cy="1154435"/>
          </a:xfrm>
          <a:prstGeom prst="rect">
            <a:avLst/>
          </a:prstGeom>
          <a:noFill/>
          <a:ln w="38100" cap="rnd">
            <a:solidFill>
              <a:srgbClr val="F5770F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115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135</cp:revision>
  <cp:lastPrinted>2013-05-28T09:10:05Z</cp:lastPrinted>
  <dcterms:created xsi:type="dcterms:W3CDTF">2013-05-27T07:05:12Z</dcterms:created>
  <dcterms:modified xsi:type="dcterms:W3CDTF">2018-11-05T07:29:36Z</dcterms:modified>
</cp:coreProperties>
</file>