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CCD15C-A17F-4BE9-AB54-53F3ACBC3B58}" v="4" dt="2019-11-17T15:48:55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02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章 杉田" userId="00a59383-9e79-490f-8b9c-ad80059ef5d5" providerId="ADAL" clId="{752E6DA6-7890-46D6-9A8E-EBAFFB37D6D9}"/>
    <pc:docChg chg="modSld">
      <pc:chgData name="英章 杉田" userId="00a59383-9e79-490f-8b9c-ad80059ef5d5" providerId="ADAL" clId="{752E6DA6-7890-46D6-9A8E-EBAFFB37D6D9}" dt="2019-11-17T15:48:55.239" v="23"/>
      <pc:docMkLst>
        <pc:docMk/>
      </pc:docMkLst>
      <pc:sldChg chg="modSp">
        <pc:chgData name="英章 杉田" userId="00a59383-9e79-490f-8b9c-ad80059ef5d5" providerId="ADAL" clId="{752E6DA6-7890-46D6-9A8E-EBAFFB37D6D9}" dt="2019-11-17T15:48:55.239" v="23"/>
        <pc:sldMkLst>
          <pc:docMk/>
          <pc:sldMk cId="2800733997" sldId="262"/>
        </pc:sldMkLst>
        <pc:spChg chg="mod">
          <ac:chgData name="英章 杉田" userId="00a59383-9e79-490f-8b9c-ad80059ef5d5" providerId="ADAL" clId="{752E6DA6-7890-46D6-9A8E-EBAFFB37D6D9}" dt="2019-11-17T15:48:46.807" v="14"/>
          <ac:spMkLst>
            <pc:docMk/>
            <pc:sldMk cId="2800733997" sldId="262"/>
            <ac:spMk id="12" creationId="{00000000-0000-0000-0000-000000000000}"/>
          </ac:spMkLst>
        </pc:spChg>
        <pc:graphicFrameChg chg="mod modGraphic">
          <ac:chgData name="英章 杉田" userId="00a59383-9e79-490f-8b9c-ad80059ef5d5" providerId="ADAL" clId="{752E6DA6-7890-46D6-9A8E-EBAFFB37D6D9}" dt="2019-11-17T15:48:55.239" v="23"/>
          <ac:graphicFrameMkLst>
            <pc:docMk/>
            <pc:sldMk cId="2800733997" sldId="262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217941"/>
              </p:ext>
            </p:extLst>
          </p:nvPr>
        </p:nvGraphicFramePr>
        <p:xfrm>
          <a:off x="72008" y="1064569"/>
          <a:ext cx="6741368" cy="6298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rgbClr val="F8A7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>
                    <a:solidFill>
                      <a:srgbClr val="F8A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□（初回のみ）空うちを行っていない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ボンベがしっかりアダプターに入っていない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残量を確認していない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逆さに持っている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息吐きを行っていない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姿勢は正しいか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04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隙間なく、くわえられているか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ボンベをしっかり押し込めているか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噴射と吸入が同調できているか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□「ゆっくり、深く」吸いこめているか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薬剤が出ている間、息を吸い続けられているか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息止めを</a:t>
                      </a:r>
                      <a:r>
                        <a:rPr kumimoji="1" lang="ja-JP" altLang="en-US" sz="16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うがいをしていない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うがいをしているが不十分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その他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ｵﾙﾍﾞｽｺ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アダプターを水洗いしている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84766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8A764"/>
          </a:solidFill>
          <a:ln>
            <a:solidFill>
              <a:srgbClr val="F577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定量噴霧タイプ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>
                <a:latin typeface="HG丸ｺﾞｼｯｸM-PRO" pitchFamily="50" charset="-128"/>
                <a:ea typeface="HG丸ｺﾞｼｯｸM-PRO" pitchFamily="50" charset="-128"/>
              </a:rPr>
              <a:t>オルベスコ・キュバール</a:t>
            </a:r>
            <a:r>
              <a:rPr lang="en-US" altLang="ja-JP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34739" y="9629346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2019</a:t>
            </a:r>
            <a:r>
              <a:rPr kumimoji="1" lang="ja-JP" altLang="en-US" sz="1000" b="1" dirty="0"/>
              <a:t>年　埼玉吸入療法</a:t>
            </a:r>
            <a:r>
              <a:rPr lang="ja-JP" altLang="en-US" sz="1000" b="1" dirty="0"/>
              <a:t>サポート</a:t>
            </a:r>
            <a:r>
              <a:rPr kumimoji="1" lang="ja-JP" altLang="en-US" sz="1000" b="1" dirty="0"/>
              <a:t>ネットワーク　</a:t>
            </a:r>
            <a:r>
              <a:rPr kumimoji="1" lang="en-US" altLang="ja-JP" sz="1000" b="1" dirty="0"/>
              <a:t>v191117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152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Sugita Hideaki</cp:lastModifiedBy>
  <cp:revision>135</cp:revision>
  <cp:lastPrinted>2013-05-28T09:10:05Z</cp:lastPrinted>
  <dcterms:created xsi:type="dcterms:W3CDTF">2013-05-27T07:05:12Z</dcterms:created>
  <dcterms:modified xsi:type="dcterms:W3CDTF">2019-11-17T15:49:03Z</dcterms:modified>
</cp:coreProperties>
</file>