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0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179365"/>
              </p:ext>
            </p:extLst>
          </p:nvPr>
        </p:nvGraphicFramePr>
        <p:xfrm>
          <a:off x="72008" y="1064569"/>
          <a:ext cx="6741368" cy="56579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58"/>
                <a:gridCol w="5188210"/>
              </a:tblGrid>
              <a:tr h="504055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8A7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8A764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□（初回のみ）空うちを行っていない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ボンベがしっかりアダプターに入っていない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残量を確認していない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逆さに持っている</a:t>
                      </a:r>
                      <a:endParaRPr kumimoji="1" lang="en-US" altLang="ja-JP" sz="1600" baseline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息吐きを行っていない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姿勢は正しいか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610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隙間なく、くわえられているか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ボンベをしっかり押し込めているか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噴射と吸入が同調できているか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□「ゆっくり、深く」吸いこめているか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薬剤が出ている間、息を吸い続けられているか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息止めを</a:t>
                      </a:r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9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⑧うがい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うがいをしていない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8A764"/>
          </a:solidFill>
          <a:ln>
            <a:solidFill>
              <a:srgbClr val="F577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定量噴霧タイプ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mtClean="0">
                <a:latin typeface="HG丸ｺﾞｼｯｸM-PRO" pitchFamily="50" charset="-128"/>
                <a:ea typeface="HG丸ｺﾞｼｯｸM-PRO" pitchFamily="50" charset="-128"/>
              </a:rPr>
              <a:t>オルベスコ・キュバール</a:t>
            </a:r>
            <a:r>
              <a:rPr lang="en-US" altLang="ja-JP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87328" y="963352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2018</a:t>
            </a:r>
            <a:r>
              <a:rPr kumimoji="1" lang="ja-JP" altLang="en-US" sz="1000" b="1" dirty="0" smtClean="0"/>
              <a:t>年　埼玉吸入</a:t>
            </a:r>
            <a:r>
              <a:rPr kumimoji="1" lang="ja-JP" altLang="en-US" sz="1000" b="1" dirty="0" smtClean="0"/>
              <a:t>療法</a:t>
            </a:r>
            <a:r>
              <a:rPr lang="ja-JP" altLang="en-US" sz="1000" b="1" dirty="0"/>
              <a:t>サポート</a:t>
            </a:r>
            <a:r>
              <a:rPr kumimoji="1" lang="ja-JP" altLang="en-US" sz="1000" b="1" dirty="0" smtClean="0"/>
              <a:t>ネットワーク</a:t>
            </a:r>
            <a:r>
              <a:rPr kumimoji="1" lang="ja-JP" altLang="en-US" sz="1000" b="1" dirty="0" smtClean="0"/>
              <a:t>　</a:t>
            </a:r>
            <a:r>
              <a:rPr kumimoji="1" lang="en-US" altLang="ja-JP" sz="1000" b="1" dirty="0" smtClean="0"/>
              <a:t>v180114</a:t>
            </a:r>
            <a:endParaRPr kumimoji="1" lang="ja-JP" altLang="en-US" sz="1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137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134</cp:revision>
  <cp:lastPrinted>2013-05-28T09:10:05Z</cp:lastPrinted>
  <dcterms:created xsi:type="dcterms:W3CDTF">2013-05-27T07:05:12Z</dcterms:created>
  <dcterms:modified xsi:type="dcterms:W3CDTF">2018-11-05T07:28:57Z</dcterms:modified>
</cp:coreProperties>
</file>