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F40328-1CF7-4E54-A6D0-1BF98932295F}" v="7" dt="2020-02-09T16:20:03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61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61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84A8DD57-E794-4A0C-848B-C686DB8E0682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752475"/>
            <a:ext cx="25987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843"/>
            <a:ext cx="5510530" cy="4508735"/>
          </a:xfrm>
          <a:prstGeom prst="rect">
            <a:avLst/>
          </a:prstGeom>
        </p:spPr>
        <p:txBody>
          <a:bodyPr vert="horz" lIns="92007" tIns="46003" rIns="92007" bIns="460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086"/>
            <a:ext cx="2984871" cy="5006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8086"/>
            <a:ext cx="2984871" cy="5006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6E54C8D9-BE10-4F25-83B4-0D73168AD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78267"/>
              </p:ext>
            </p:extLst>
          </p:nvPr>
        </p:nvGraphicFramePr>
        <p:xfrm>
          <a:off x="72008" y="1064569"/>
          <a:ext cx="6741368" cy="48220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吸入前の準備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鼻をかまず、詰まったままで点鼻している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1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容器を振っていない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キャップをねじって開けようとしている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持ち方が不適切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1255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②点鼻噴霧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上を向いて点鼻している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ノズルを鼻腔に深く入れすぎている</a:t>
                      </a:r>
                      <a:endParaRPr kumimoji="1" lang="en-US" altLang="ja-JP" sz="16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鼻の入口にノズルの先端が軽くかかる程度</a:t>
                      </a:r>
                      <a:r>
                        <a:rPr kumimoji="1" lang="en-US" altLang="ja-JP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片鼻しか点鼻を行っていない</a:t>
                      </a:r>
                      <a:endParaRPr kumimoji="1" lang="en-US" altLang="ja-JP" sz="16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02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③拡げる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吸気を行っていない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ノズルを鼻に入れたまま吸気を行っている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口から吸って鼻から吐いている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逆順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④繰り返し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吸気を挟まず、２噴霧を続けて行っている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365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⑤後片付け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/>
                        <a:t> </a:t>
                      </a: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（初回のみ）</a:t>
                      </a:r>
                      <a:endParaRPr kumimoji="1" lang="en-US" altLang="ja-JP" sz="17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空うち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空打ちを行っていない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空打ち不十分で薬液が霧状になっていない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760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ナゾネックス点鼻液</a:t>
            </a:r>
            <a:b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(AG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：モメタゾン点鼻液「杏林」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05064" y="9675331"/>
            <a:ext cx="27927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2020</a:t>
            </a:r>
            <a:r>
              <a:rPr kumimoji="1" lang="ja-JP" altLang="en-US" sz="1000" b="1" dirty="0"/>
              <a:t>年　埼玉吸入サポートネットワーク  </a:t>
            </a:r>
            <a:r>
              <a:rPr kumimoji="1" lang="en-US" altLang="ja-JP" sz="1000" b="1" dirty="0"/>
              <a:t>v200209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171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55</cp:revision>
  <cp:lastPrinted>2019-10-29T10:24:30Z</cp:lastPrinted>
  <dcterms:created xsi:type="dcterms:W3CDTF">2013-05-27T07:05:12Z</dcterms:created>
  <dcterms:modified xsi:type="dcterms:W3CDTF">2020-02-09T16:27:52Z</dcterms:modified>
</cp:coreProperties>
</file>