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D8E8"/>
    <a:srgbClr val="4BACC6"/>
    <a:srgbClr val="65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37495-8E64-4E86-A57B-4410BDF50262}" v="2" dt="2019-11-17T15:47:59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65" autoAdjust="0"/>
  </p:normalViewPr>
  <p:slideViewPr>
    <p:cSldViewPr>
      <p:cViewPr varScale="1">
        <p:scale>
          <a:sx n="71" d="100"/>
          <a:sy n="71" d="100"/>
        </p:scale>
        <p:origin x="2076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章 杉田" userId="00a59383-9e79-490f-8b9c-ad80059ef5d5" providerId="ADAL" clId="{A9C1D398-9A6D-4F47-884F-43E4A163F8FF}"/>
    <pc:docChg chg="modSld">
      <pc:chgData name="英章 杉田" userId="00a59383-9e79-490f-8b9c-ad80059ef5d5" providerId="ADAL" clId="{A9C1D398-9A6D-4F47-884F-43E4A163F8FF}" dt="2019-11-17T15:47:59.954" v="14"/>
      <pc:docMkLst>
        <pc:docMk/>
      </pc:docMkLst>
      <pc:sldChg chg="modSp">
        <pc:chgData name="英章 杉田" userId="00a59383-9e79-490f-8b9c-ad80059ef5d5" providerId="ADAL" clId="{A9C1D398-9A6D-4F47-884F-43E4A163F8FF}" dt="2019-11-17T15:47:59.954" v="14"/>
        <pc:sldMkLst>
          <pc:docMk/>
          <pc:sldMk cId="2018341067" sldId="257"/>
        </pc:sldMkLst>
        <pc:spChg chg="mod">
          <ac:chgData name="英章 杉田" userId="00a59383-9e79-490f-8b9c-ad80059ef5d5" providerId="ADAL" clId="{A9C1D398-9A6D-4F47-884F-43E4A163F8FF}" dt="2019-11-17T15:47:59.954" v="14"/>
          <ac:spMkLst>
            <pc:docMk/>
            <pc:sldMk cId="2018341067" sldId="257"/>
            <ac:spMk id="2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95536" y="200472"/>
            <a:ext cx="6129808" cy="504056"/>
          </a:xfrm>
          <a:prstGeom prst="roundRect">
            <a:avLst/>
          </a:prstGeom>
          <a:solidFill>
            <a:srgbClr val="9FD8E8"/>
          </a:solidFill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メプチンスイングヘラー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-15552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吸入手順・評価票</a:t>
            </a:r>
          </a:p>
        </p:txBody>
      </p:sp>
      <p:pic>
        <p:nvPicPr>
          <p:cNvPr id="14" name="図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7573" y="4273773"/>
            <a:ext cx="1290215" cy="1204201"/>
          </a:xfrm>
          <a:prstGeom prst="rect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33657" y="5957702"/>
            <a:ext cx="1674131" cy="1641304"/>
          </a:xfrm>
          <a:prstGeom prst="rect">
            <a:avLst/>
          </a:prstGeom>
          <a:noFill/>
          <a:ln w="12700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テキスト ボックス 26"/>
          <p:cNvSpPr txBox="1"/>
          <p:nvPr/>
        </p:nvSpPr>
        <p:spPr>
          <a:xfrm>
            <a:off x="3140968" y="9675331"/>
            <a:ext cx="30556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+mj-ea"/>
                <a:ea typeface="+mj-ea"/>
              </a:rPr>
              <a:t>2019</a:t>
            </a:r>
            <a:r>
              <a:rPr kumimoji="1" lang="ja-JP" altLang="en-US" sz="1000" b="1" dirty="0">
                <a:latin typeface="+mj-ea"/>
                <a:ea typeface="+mj-ea"/>
              </a:rPr>
              <a:t>年　埼玉吸入療法</a:t>
            </a:r>
            <a:r>
              <a:rPr lang="ja-JP" altLang="en-US" sz="1000" b="1" dirty="0">
                <a:latin typeface="+mj-ea"/>
                <a:ea typeface="+mj-ea"/>
              </a:rPr>
              <a:t>サポート</a:t>
            </a:r>
            <a:r>
              <a:rPr kumimoji="1" lang="ja-JP" altLang="en-US" sz="1000" b="1" dirty="0">
                <a:latin typeface="+mj-ea"/>
                <a:ea typeface="+mj-ea"/>
              </a:rPr>
              <a:t>ネットワーク  </a:t>
            </a:r>
            <a:r>
              <a:rPr kumimoji="1" lang="en-US" altLang="ja-JP" sz="1000" b="1" dirty="0">
                <a:latin typeface="+mj-ea"/>
                <a:ea typeface="+mj-ea"/>
              </a:rPr>
              <a:t>v191117</a:t>
            </a:r>
            <a:endParaRPr kumimoji="1" lang="ja-JP" altLang="en-US" sz="1000" b="1" dirty="0">
              <a:latin typeface="+mj-ea"/>
              <a:ea typeface="+mj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2100" y="878261"/>
            <a:ext cx="6579268" cy="1842491"/>
          </a:xfrm>
          <a:prstGeom prst="roundRect">
            <a:avLst/>
          </a:prstGeom>
          <a:noFill/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763960"/>
            <a:ext cx="3559402" cy="301797"/>
          </a:xfrm>
          <a:prstGeom prst="roundRect">
            <a:avLst/>
          </a:prstGeom>
          <a:solidFill>
            <a:srgbClr val="9FD8E8"/>
          </a:solidFill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356992" y="992560"/>
            <a:ext cx="34617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防湿キャップをしっかり閉じて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保管してください。　　　　　　　　　　　　　　　　　　　　　　　　　　　　　　　　　　　　　　　　　　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カウンターのある表面を上にして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水平に持ちます（表・裏注意）</a:t>
            </a:r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背筋を伸ばして胸をはりまっすぐ　　　　　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前を向きます。　　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9" t="4500" r="4145" b="4615"/>
          <a:stretch/>
        </p:blipFill>
        <p:spPr bwMode="auto">
          <a:xfrm rot="10800000">
            <a:off x="1233658" y="1106362"/>
            <a:ext cx="1814340" cy="155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直線矢印コネクタ 28"/>
          <p:cNvCxnSpPr>
            <a:endCxn id="31" idx="1"/>
          </p:cNvCxnSpPr>
          <p:nvPr/>
        </p:nvCxnSpPr>
        <p:spPr>
          <a:xfrm>
            <a:off x="2634552" y="2346469"/>
            <a:ext cx="337680" cy="23234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972232" y="2455704"/>
            <a:ext cx="1104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防湿キャップ</a:t>
            </a:r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1934249" y="1303886"/>
            <a:ext cx="508996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496375" y="1163858"/>
            <a:ext cx="638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吸入口</a:t>
            </a:r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 flipH="1" flipV="1">
            <a:off x="1059203" y="1390700"/>
            <a:ext cx="382148" cy="14435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361231" y="1265734"/>
            <a:ext cx="9010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押しボタン</a:t>
            </a:r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 flipH="1">
            <a:off x="1019684" y="1640632"/>
            <a:ext cx="753132" cy="2997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220493" y="1753175"/>
            <a:ext cx="916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吸入可能数カウンター</a:t>
            </a:r>
            <a:endParaRPr kumimoji="1" lang="ja-JP" altLang="en-US" sz="1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6" t="70736" r="171" b="-32018"/>
          <a:stretch/>
        </p:blipFill>
        <p:spPr>
          <a:xfrm>
            <a:off x="352856" y="2624361"/>
            <a:ext cx="2068032" cy="1862262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936334"/>
              </p:ext>
            </p:extLst>
          </p:nvPr>
        </p:nvGraphicFramePr>
        <p:xfrm>
          <a:off x="72008" y="3512840"/>
          <a:ext cx="6741368" cy="6021709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204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902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ポイント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934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①吸入準備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□使用期限が期限内であることを確認します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□使用回数が残っていることを確認します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□容器を水平にして、完全にキャップを開けて固定します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押しボタンを「カチッ」と音がして止まるまで押し下げます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□指の力をぬいて、ボタンを元の状態に戻します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467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吸入口にかからないように軽く息を吐きます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934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□唇と吸入口の間に隙間ができないようにくわえます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□「早く、深く」息を吸い込みます</a:t>
                      </a:r>
                      <a:endParaRPr kumimoji="1" lang="en-US" altLang="ja-JP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208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口から本体を離して、苦しくない程度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秒程度）息を止めます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131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息をゆっくり吐き出します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7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２吸入するときは、１分程間をおいて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①－⑤を繰り返します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862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吸入口を拭いて、キャップを閉めます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759">
                <a:tc>
                  <a:txBody>
                    <a:bodyPr/>
                    <a:lstStyle/>
                    <a:p>
                      <a:r>
                        <a:rPr kumimoji="1" lang="ja-JP" altLang="en-US" sz="17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</a:t>
                      </a: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うがい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ブクブク：くちの中、ガラガラ：のど、　　　</a:t>
                      </a:r>
                      <a:r>
                        <a:rPr kumimoji="1" lang="ja-JP" altLang="en-US" sz="15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の各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回ずつを目安にうがいをします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20D0585-82E7-4CAC-B5E8-9739C45904DB}"/>
              </a:ext>
            </a:extLst>
          </p:cNvPr>
          <p:cNvSpPr txBox="1"/>
          <p:nvPr/>
        </p:nvSpPr>
        <p:spPr>
          <a:xfrm>
            <a:off x="739660" y="2393959"/>
            <a:ext cx="13131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使用期限は背面</a:t>
            </a:r>
          </a:p>
        </p:txBody>
      </p:sp>
    </p:spTree>
    <p:extLst>
      <p:ext uri="{BB962C8B-B14F-4D97-AF65-F5344CB8AC3E}">
        <p14:creationId xmlns:p14="http://schemas.microsoft.com/office/powerpoint/2010/main" val="2018341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263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Sugita Hideaki</cp:lastModifiedBy>
  <cp:revision>62</cp:revision>
  <cp:lastPrinted>2018-01-14T13:43:30Z</cp:lastPrinted>
  <dcterms:created xsi:type="dcterms:W3CDTF">2013-05-27T07:05:12Z</dcterms:created>
  <dcterms:modified xsi:type="dcterms:W3CDTF">2019-11-17T15:48:04Z</dcterms:modified>
</cp:coreProperties>
</file>