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5" autoAdjust="0"/>
  </p:normalViewPr>
  <p:slideViewPr>
    <p:cSldViewPr>
      <p:cViewPr>
        <p:scale>
          <a:sx n="100" d="100"/>
          <a:sy n="100" d="100"/>
        </p:scale>
        <p:origin x="-1236" y="32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95536" y="200472"/>
            <a:ext cx="6129808" cy="504056"/>
          </a:xfrm>
          <a:prstGeom prst="roundRect">
            <a:avLst/>
          </a:prstGeom>
          <a:solidFill>
            <a:srgbClr val="65D7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メプチンスイングヘラー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-15552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4" name="図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7573" y="4273773"/>
            <a:ext cx="1290215" cy="1204201"/>
          </a:xfrm>
          <a:prstGeom prst="rect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3657" y="5957702"/>
            <a:ext cx="1674131" cy="1641304"/>
          </a:xfrm>
          <a:prstGeom prst="rect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3717032" y="9675331"/>
            <a:ext cx="30556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>
                <a:latin typeface="+mj-ea"/>
                <a:ea typeface="+mj-ea"/>
              </a:rPr>
              <a:t>2018</a:t>
            </a:r>
            <a:r>
              <a:rPr kumimoji="1" lang="ja-JP" altLang="en-US" sz="1000" b="1" dirty="0" smtClean="0">
                <a:latin typeface="+mj-ea"/>
                <a:ea typeface="+mj-ea"/>
              </a:rPr>
              <a:t>年　埼玉吸入</a:t>
            </a:r>
            <a:r>
              <a:rPr kumimoji="1" lang="ja-JP" altLang="en-US" sz="1000" b="1" dirty="0" smtClean="0">
                <a:latin typeface="+mj-ea"/>
                <a:ea typeface="+mj-ea"/>
              </a:rPr>
              <a:t>療法</a:t>
            </a:r>
            <a:r>
              <a:rPr lang="ja-JP" altLang="en-US" sz="1000" b="1" dirty="0">
                <a:latin typeface="+mj-ea"/>
                <a:ea typeface="+mj-ea"/>
              </a:rPr>
              <a:t>サポート</a:t>
            </a:r>
            <a:r>
              <a:rPr kumimoji="1" lang="ja-JP" altLang="en-US" sz="1000" b="1" dirty="0" smtClean="0">
                <a:latin typeface="+mj-ea"/>
                <a:ea typeface="+mj-ea"/>
              </a:rPr>
              <a:t>ネットワーク  </a:t>
            </a:r>
            <a:r>
              <a:rPr kumimoji="1" lang="en-US" altLang="ja-JP" sz="1000" b="1" dirty="0" smtClean="0">
                <a:latin typeface="+mj-ea"/>
                <a:ea typeface="+mj-ea"/>
              </a:rPr>
              <a:t>v180114</a:t>
            </a:r>
            <a:endParaRPr kumimoji="1" lang="ja-JP" altLang="en-US" sz="1000" b="1" dirty="0">
              <a:latin typeface="+mj-ea"/>
              <a:ea typeface="+mj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878261"/>
            <a:ext cx="6579268" cy="184249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763960"/>
            <a:ext cx="3559402" cy="228601"/>
          </a:xfrm>
          <a:prstGeom prst="roundRect">
            <a:avLst/>
          </a:prstGeom>
          <a:solidFill>
            <a:srgbClr val="65D7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56992" y="992560"/>
            <a:ext cx="3461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防湿キャップをしっかり閉じて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保管してください。　　　　　　　　　　　　　　　　　　　　　　　　　　　　　　　　　　　　　　　　　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カウンターのある表面を上にして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水平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持ちます（表・裏注意）</a:t>
            </a:r>
            <a:endParaRPr lang="en-US" altLang="ja-JP" sz="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　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前を向きます。　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9" t="4500" r="4145" b="4615"/>
          <a:stretch/>
        </p:blipFill>
        <p:spPr bwMode="auto">
          <a:xfrm rot="10800000">
            <a:off x="1233658" y="1106362"/>
            <a:ext cx="1814340" cy="155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直線矢印コネクタ 28"/>
          <p:cNvCxnSpPr>
            <a:endCxn id="31" idx="1"/>
          </p:cNvCxnSpPr>
          <p:nvPr/>
        </p:nvCxnSpPr>
        <p:spPr>
          <a:xfrm>
            <a:off x="2634552" y="2346469"/>
            <a:ext cx="337680" cy="23234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972232" y="2455704"/>
            <a:ext cx="1104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防湿キャップ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1934249" y="1303886"/>
            <a:ext cx="508996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496375" y="1163858"/>
            <a:ext cx="638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吸入口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H="1" flipV="1">
            <a:off x="1059203" y="1390700"/>
            <a:ext cx="382148" cy="1443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61231" y="1265734"/>
            <a:ext cx="9010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押しボタン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 flipH="1">
            <a:off x="1019684" y="1640632"/>
            <a:ext cx="753132" cy="2997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20493" y="1753175"/>
            <a:ext cx="916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可能数カウンター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6" t="70736" r="171" b="-32018"/>
          <a:stretch/>
        </p:blipFill>
        <p:spPr>
          <a:xfrm>
            <a:off x="352856" y="2624361"/>
            <a:ext cx="2068032" cy="1862262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302078"/>
              </p:ext>
            </p:extLst>
          </p:nvPr>
        </p:nvGraphicFramePr>
        <p:xfrm>
          <a:off x="72008" y="3512840"/>
          <a:ext cx="6741368" cy="602170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24944"/>
                <a:gridCol w="3816424"/>
              </a:tblGrid>
              <a:tr h="354902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□使用回数が残っていることを確認します。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□容器を水平にして、完全にキャップを開けて固定します。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押しボタンを「カチッ」と音がして止まるまで押し下げます。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□指の力をぬいて、ボタンを元の状態に戻します。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02467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吸入口にかからないように軽く息を吐きます。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□唇と吸入口の間に隙間ができないようにくわえます。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□「早く、深く」息を吸い込みます。</a:t>
                      </a:r>
                      <a:endParaRPr kumimoji="1" lang="en-US" altLang="ja-JP" sz="15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68920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口から本体を離して、苦しくない程度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秒程度）息を止めます。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48131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594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２吸入するときは、１分程間をおいて</a:t>
                      </a:r>
                      <a:endParaRPr kumimoji="1" lang="en-US" altLang="ja-JP" sz="15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①－⑤を繰り返します。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吸入口を拭いて、キャップを閉めます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594759">
                <a:tc>
                  <a:txBody>
                    <a:bodyPr/>
                    <a:lstStyle/>
                    <a:p>
                      <a:r>
                        <a:rPr kumimoji="1" lang="ja-JP" altLang="en-US" sz="17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</a:t>
                      </a: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うがい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ブクブク：くちの中、ガラガラ：のど、　　　</a:t>
                      </a:r>
                      <a:r>
                        <a:rPr kumimoji="1" lang="ja-JP" altLang="en-US" sz="15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回ずつを目安にうがいをします。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204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61</cp:revision>
  <cp:lastPrinted>2018-01-14T13:43:30Z</cp:lastPrinted>
  <dcterms:created xsi:type="dcterms:W3CDTF">2013-05-27T07:05:12Z</dcterms:created>
  <dcterms:modified xsi:type="dcterms:W3CDTF">2018-11-05T07:28:13Z</dcterms:modified>
</cp:coreProperties>
</file>