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ACC6"/>
    <a:srgbClr val="9FD8E8"/>
    <a:srgbClr val="65D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02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620318"/>
              </p:ext>
            </p:extLst>
          </p:nvPr>
        </p:nvGraphicFramePr>
        <p:xfrm>
          <a:off x="72008" y="1064569"/>
          <a:ext cx="6741368" cy="660781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5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よくあるピットフォール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408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①吸入準備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使用期限を確認していない</a:t>
                      </a:r>
                      <a:endParaRPr kumimoji="1" lang="en-US" altLang="ja-JP" sz="160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残量を確認していない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デバイスの表・裏を確認していない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水平にデバイスを持っていない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キャップを完全に外して固定していない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デバイスを水平に持たずに押しボタンを押している</a:t>
                      </a:r>
                      <a:endParaRPr kumimoji="1" lang="en-US" altLang="ja-JP" sz="16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息吐きを行っていない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吐いた息をデバイスに吹きかけている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104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□「早く、深く」吸いこめていない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水平に持たずに吸入している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唇と吸入口の間にすきまができている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通気口を指や唇でふさいでいる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ボタンを押したまま吸っている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488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勢いよく息を吐いている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□（複数回吸入時）連続で押して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度で吸おうとしている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１分ほど間を開けずに吸入している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デバイスを水洗い、またはぬれた布でふいている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⑧うがい</a:t>
                      </a:r>
                      <a:endParaRPr kumimoji="1" lang="ja-JP" altLang="en-US" sz="17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9FD8E8"/>
          </a:solidFill>
          <a:ln>
            <a:solidFill>
              <a:srgbClr val="4BA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メプチンスイングヘラー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16646" y="9659779"/>
            <a:ext cx="30764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2019</a:t>
            </a:r>
            <a:r>
              <a:rPr kumimoji="1" lang="ja-JP" altLang="en-US" sz="1000" b="1" dirty="0"/>
              <a:t>年　埼玉吸入療法サポートネットワーク　</a:t>
            </a:r>
            <a:r>
              <a:rPr kumimoji="1" lang="en-US" altLang="ja-JP" sz="1000" b="1" dirty="0"/>
              <a:t>v191117</a:t>
            </a:r>
            <a:endParaRPr kumimoji="1" lang="ja-JP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80073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210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英章 杉田</cp:lastModifiedBy>
  <cp:revision>49</cp:revision>
  <cp:lastPrinted>2014-10-09T06:23:30Z</cp:lastPrinted>
  <dcterms:created xsi:type="dcterms:W3CDTF">2013-05-27T07:05:12Z</dcterms:created>
  <dcterms:modified xsi:type="dcterms:W3CDTF">2019-11-17T15:47:26Z</dcterms:modified>
</cp:coreProperties>
</file>