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54438"/>
              </p:ext>
            </p:extLst>
          </p:nvPr>
        </p:nvGraphicFramePr>
        <p:xfrm>
          <a:off x="72008" y="1064569"/>
          <a:ext cx="6741368" cy="615437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53158"/>
                <a:gridCol w="5188210"/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14640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□残量を確認していない。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デバイスの表・裏を確認していない。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□水平にデバイスを持っていない。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キャップを完全に外して固定していない。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□デバイスを水平に持たずに押しボタンを押している。</a:t>
                      </a:r>
                      <a:endParaRPr kumimoji="1" lang="en-US" altLang="ja-JP" sz="1600" baseline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□吐いた息をデバイスに吹きかけている。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110104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□「早く、深く」吸いこめていない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□水平に持たずに吸入している。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□唇と吸入口の間にすきまができている。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□通気口を指や唇でふさいでいる。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42488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□勢いよく息を吐いている。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  <a:endParaRPr kumimoji="1" lang="ja-JP" altLang="en-US" sz="17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（複数回吸入時）連続で押して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度で吸おうとしている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□１分ほど間を開けずに吸入している。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□デバイスを水洗い、またはぬれた布でふいている。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□うがい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をしていない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65D7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メプチンスイングヘラー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17032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2018</a:t>
            </a:r>
            <a:r>
              <a:rPr kumimoji="1" lang="ja-JP" altLang="en-US" sz="1000" b="1" dirty="0" smtClean="0"/>
              <a:t>年</a:t>
            </a:r>
            <a:r>
              <a:rPr kumimoji="1" lang="ja-JP" altLang="en-US" sz="1000" b="1" dirty="0" smtClean="0"/>
              <a:t>　</a:t>
            </a:r>
            <a:r>
              <a:rPr kumimoji="1" lang="ja-JP" altLang="en-US" sz="1000" b="1" dirty="0" smtClean="0"/>
              <a:t>埼玉吸入療法サポートネットワーク　</a:t>
            </a:r>
            <a:r>
              <a:rPr kumimoji="1" lang="en-US" altLang="ja-JP" sz="1000" b="1" dirty="0" smtClean="0"/>
              <a:t>v180114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203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48</cp:revision>
  <cp:lastPrinted>2014-10-09T06:23:30Z</cp:lastPrinted>
  <dcterms:created xsi:type="dcterms:W3CDTF">2013-05-27T07:05:12Z</dcterms:created>
  <dcterms:modified xsi:type="dcterms:W3CDTF">2018-11-05T07:27:01Z</dcterms:modified>
</cp:coreProperties>
</file>