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FF"/>
    <a:srgbClr val="0000CC"/>
    <a:srgbClr val="FFCCFF"/>
    <a:srgbClr val="FFEBEB"/>
    <a:srgbClr val="FF66FF"/>
    <a:srgbClr val="FF6699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80" y="10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62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47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66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26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0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3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1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58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9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0EC4-2192-4167-A97E-1FFAE6B3889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84F7-04BE-4202-B4EC-7EBD9556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56757"/>
              </p:ext>
            </p:extLst>
          </p:nvPr>
        </p:nvGraphicFramePr>
        <p:xfrm>
          <a:off x="72008" y="2432720"/>
          <a:ext cx="6741368" cy="7241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6952"/>
                <a:gridCol w="3744416"/>
              </a:tblGrid>
              <a:tr h="28803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操作方法</a:t>
                      </a:r>
                      <a:endParaRPr kumimoji="1" lang="ja-JP" altLang="en-US" dirty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ポイント</a:t>
                      </a:r>
                      <a:endParaRPr kumimoji="1" lang="ja-JP" altLang="en-US" dirty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143107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①お薬を集めます</a:t>
                      </a:r>
                      <a:endParaRPr kumimoji="1" lang="ja-JP" altLang="en-US" dirty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</a:t>
                      </a:r>
                      <a:r>
                        <a:rPr kumimoji="1" lang="ja-JP" altLang="en-US" sz="155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薬剤トレーを</a:t>
                      </a:r>
                      <a:r>
                        <a:rPr kumimoji="1" lang="ja-JP" altLang="en-US" sz="1550" b="1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スライドさせない状態で</a:t>
                      </a:r>
                      <a:endParaRPr kumimoji="1" lang="en-US" altLang="ja-JP" sz="1550" b="1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軽く</a:t>
                      </a:r>
                      <a:r>
                        <a:rPr kumimoji="1" lang="ja-JP" altLang="en-US" sz="1600" b="1" baseline="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“トントントン”</a:t>
                      </a:r>
                      <a:r>
                        <a:rPr kumimoji="1" lang="ja-JP" altLang="en-US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とたたき、容  </a:t>
                      </a:r>
                      <a:endParaRPr kumimoji="1" lang="en-US" altLang="ja-JP" sz="1600" baseline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r>
                        <a:rPr kumimoji="1" lang="ja-JP" altLang="en-US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器内のお薬を下に集めます</a:t>
                      </a: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。</a:t>
                      </a:r>
                      <a:endParaRPr kumimoji="1" lang="en-US" altLang="ja-JP" sz="16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000" dirty="0" smtClean="0"/>
                    </a:p>
                    <a:p>
                      <a:r>
                        <a:rPr kumimoji="1" lang="ja-JP" altLang="en-US" sz="1600" b="1" dirty="0" smtClean="0">
                          <a:solidFill>
                            <a:srgbClr val="FF0000"/>
                          </a:solidFill>
                        </a:rPr>
                        <a:t>　　　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スライドさせた状態で吸入容器を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たたかないでください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151198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②　　　</a:t>
                      </a:r>
                      <a:r>
                        <a:rPr kumimoji="1" lang="ja-JP" altLang="en-US" sz="1700" dirty="0" smtClean="0"/>
                        <a:t>をスライドさせて⇒吸入</a:t>
                      </a:r>
                      <a:endParaRPr kumimoji="1" lang="en-US" altLang="ja-JP" sz="1700" dirty="0" smtClean="0"/>
                    </a:p>
                    <a:p>
                      <a:endParaRPr kumimoji="1" lang="en-US" altLang="ja-JP" sz="1800" dirty="0" smtClean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endParaRPr kumimoji="1" lang="en-US" altLang="ja-JP" sz="1800" dirty="0" smtClean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endParaRPr kumimoji="1" lang="en-US" altLang="ja-JP" sz="1800" dirty="0" smtClean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endParaRPr kumimoji="1" lang="en-US" altLang="ja-JP" sz="1800" dirty="0" smtClean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endParaRPr kumimoji="1" lang="en-US" altLang="ja-JP" sz="1800" dirty="0" smtClean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□薬剤トレー</a:t>
                      </a:r>
                      <a:r>
                        <a:rPr kumimoji="1" lang="ja-JP" altLang="en-US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を矢印方向へ</a:t>
                      </a:r>
                      <a:r>
                        <a:rPr kumimoji="1" lang="ja-JP" altLang="en-US" sz="16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端まで</a:t>
                      </a:r>
                      <a:endParaRPr kumimoji="1" lang="en-US" altLang="ja-JP" sz="1600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しっかりとスライド</a:t>
                      </a: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させます。</a:t>
                      </a:r>
                      <a:endParaRPr kumimoji="1" lang="en-US" altLang="ja-JP" sz="16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4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（</a:t>
                      </a:r>
                      <a:r>
                        <a:rPr kumimoji="1" lang="ja-JP" altLang="en-US" sz="14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空気孔をふさがないでください）</a:t>
                      </a:r>
                      <a:endParaRPr kumimoji="1" lang="en-US" altLang="ja-JP" sz="14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軽く息をはいてから吸入口をくわえます。</a:t>
                      </a:r>
                      <a:r>
                        <a:rPr kumimoji="1" lang="en-US" altLang="ja-JP" sz="14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endParaRPr kumimoji="1" lang="en-US" altLang="ja-JP" sz="1400" b="0" baseline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ja-JP" altLang="en-US" sz="13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（吸入口を奥までしっかりくわえてください）</a:t>
                      </a:r>
                      <a:endParaRPr kumimoji="1" lang="en-US" altLang="ja-JP" sz="13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400" b="1" u="none" baseline="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400" b="1" u="none" baseline="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体を起こしながら</a:t>
                      </a:r>
                      <a:r>
                        <a:rPr kumimoji="1" lang="ja-JP" altLang="en-US" sz="1400" b="0" u="none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吸入してください</a:t>
                      </a:r>
                      <a:endParaRPr kumimoji="1" lang="en-US" altLang="ja-JP" sz="140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□「</a:t>
                      </a:r>
                      <a:r>
                        <a:rPr kumimoji="1" lang="ja-JP" altLang="en-US" sz="15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       ッ</a:t>
                      </a:r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」と大きく吸い、２～３秒</a:t>
                      </a:r>
                      <a:endParaRPr kumimoji="1" lang="en-US" altLang="ja-JP" sz="15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55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息を止めた後、吸入口に息を吹きか</a:t>
                      </a:r>
                    </a:p>
                    <a:p>
                      <a:r>
                        <a:rPr kumimoji="1" lang="ja-JP" altLang="en-US" sz="155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550" dirty="0" err="1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け</a:t>
                      </a:r>
                      <a:r>
                        <a:rPr kumimoji="1" lang="ja-JP" altLang="en-US" sz="155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ないようにゆっくりと息をはきます。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192282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③　</a:t>
                      </a:r>
                      <a:r>
                        <a:rPr kumimoji="1" lang="ja-JP" altLang="en-US" baseline="0" dirty="0" smtClean="0"/>
                        <a:t>     </a:t>
                      </a:r>
                      <a:r>
                        <a:rPr kumimoji="1" lang="ja-JP" altLang="en-US" sz="1700" dirty="0" smtClean="0"/>
                        <a:t>をスライドさせて</a:t>
                      </a:r>
                      <a:r>
                        <a:rPr kumimoji="1" lang="ja-JP" altLang="en-US" sz="1700" baseline="0" dirty="0" smtClean="0"/>
                        <a:t> ⇒</a:t>
                      </a:r>
                      <a:r>
                        <a:rPr kumimoji="1" lang="ja-JP" altLang="en-US" sz="1700" dirty="0" smtClean="0"/>
                        <a:t>吸入</a:t>
                      </a:r>
                      <a:endParaRPr kumimoji="1" lang="ja-JP" altLang="en-US" sz="1700" dirty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□薬剤トレー</a:t>
                      </a:r>
                      <a:r>
                        <a:rPr kumimoji="1" lang="ja-JP" altLang="en-US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を矢印方向へ</a:t>
                      </a:r>
                      <a:r>
                        <a:rPr kumimoji="1" lang="ja-JP" altLang="en-US" sz="16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端まで</a:t>
                      </a:r>
                      <a:endParaRPr kumimoji="1" lang="en-US" altLang="ja-JP" sz="1600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しっかりとスライド</a:t>
                      </a: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させます。</a:t>
                      </a:r>
                      <a:endParaRPr kumimoji="1" lang="en-US" altLang="ja-JP" sz="16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45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□軽く息をはいてから吸入口をくわえます。</a:t>
                      </a:r>
                      <a:r>
                        <a:rPr kumimoji="1" lang="en-US" altLang="ja-JP" sz="145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endParaRPr kumimoji="1" lang="en-US" altLang="ja-JP" sz="1450" b="0" baseline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400" b="1" u="none" baseline="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400" b="1" u="none" baseline="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体を起こしながら</a:t>
                      </a:r>
                      <a:r>
                        <a:rPr kumimoji="1" lang="ja-JP" altLang="en-US" sz="1400" b="0" u="none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吸入してください</a:t>
                      </a:r>
                      <a:endParaRPr kumimoji="1" lang="en-US" altLang="ja-JP" sz="140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□「</a:t>
                      </a:r>
                      <a:r>
                        <a:rPr kumimoji="1" lang="ja-JP" altLang="en-US" sz="15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       ッ</a:t>
                      </a:r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」と大きく吸い、２～３秒</a:t>
                      </a:r>
                      <a:endParaRPr kumimoji="1" lang="en-US" altLang="ja-JP" sz="15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息を止めた後、吸入口に息を吹きか</a:t>
                      </a:r>
                    </a:p>
                    <a:p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500" dirty="0" err="1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け</a:t>
                      </a:r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ないようにゆっくりと息をはきます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。</a:t>
                      </a:r>
                      <a:endParaRPr kumimoji="1" lang="en-US" altLang="ja-JP" sz="1400" b="0" dirty="0" smtClean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739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④元の状態に戻す</a:t>
                      </a:r>
                      <a:endParaRPr kumimoji="1" lang="ja-JP" altLang="en-US" dirty="0" smtClean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□薬剤トレー</a:t>
                      </a:r>
                      <a:r>
                        <a:rPr kumimoji="1" lang="ja-JP" altLang="en-US" sz="15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 </a:t>
                      </a:r>
                      <a:r>
                        <a:rPr kumimoji="1" lang="ja-JP" altLang="en-US" sz="15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をスライドさせて、</a:t>
                      </a:r>
                      <a:r>
                        <a:rPr kumimoji="1" lang="ja-JP" altLang="en-US" sz="15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必ず</a:t>
                      </a:r>
                      <a:endParaRPr kumimoji="1" lang="en-US" altLang="ja-JP" sz="1500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5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r>
                        <a:rPr kumimoji="1" lang="ja-JP" altLang="en-US" sz="15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元の状態に戻してください</a:t>
                      </a:r>
                      <a:r>
                        <a:rPr kumimoji="1" lang="ja-JP" altLang="en-US" sz="1600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。</a:t>
                      </a:r>
                    </a:p>
                    <a:p>
                      <a:endParaRPr kumimoji="1" lang="en-US" altLang="ja-JP" sz="1600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□吸い残しをなくすために、もう一度</a:t>
                      </a:r>
                      <a:endParaRPr kumimoji="1" lang="en-US" altLang="ja-JP" sz="16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6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16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①～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③を繰り返してください。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395536" y="272480"/>
            <a:ext cx="6129808" cy="288032"/>
          </a:xfrm>
          <a:prstGeom prst="roundRect">
            <a:avLst/>
          </a:prstGeom>
          <a:solidFill>
            <a:srgbClr val="FF00FF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itchFamily="50" charset="-128"/>
                <a:ea typeface="HG丸ｺﾞｼｯｸM-PRO" pitchFamily="50" charset="-128"/>
              </a:rPr>
              <a:t>イナビル</a:t>
            </a:r>
            <a:endParaRPr kumimoji="1" lang="en-US" altLang="ja-JP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2100" y="740532"/>
            <a:ext cx="6507260" cy="1692188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44000" rtlCol="0" anchor="ctr" anchorCtr="0"/>
          <a:lstStyle/>
          <a:p>
            <a:endParaRPr lang="en-US" altLang="ja-JP" sz="1100" dirty="0" smtClean="0">
              <a:solidFill>
                <a:schemeClr val="tx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73654" y="632520"/>
            <a:ext cx="3559402" cy="216024"/>
          </a:xfrm>
          <a:prstGeom prst="roundRect">
            <a:avLst/>
          </a:prstGeom>
          <a:solidFill>
            <a:srgbClr val="FF00FF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デバイス各部位の名称と注意点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2691" y="9675331"/>
            <a:ext cx="2970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2018</a:t>
            </a:r>
            <a:r>
              <a:rPr lang="zh-CN" altLang="en-US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 </a:t>
            </a:r>
            <a:r>
              <a:rPr lang="ja-JP" altLang="en-US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埼玉吸入</a:t>
            </a:r>
            <a:r>
              <a:rPr lang="ja-JP" altLang="en-US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療法</a:t>
            </a:r>
            <a:r>
              <a:rPr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サポート</a:t>
            </a:r>
            <a:r>
              <a:rPr lang="ja-JP" altLang="en-US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ネットワーク</a:t>
            </a:r>
            <a:r>
              <a:rPr lang="zh-CN" altLang="en-US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CN" sz="1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v180114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985" y="26259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吸入手順・評価票</a:t>
            </a:r>
            <a:endParaRPr kumimoji="1" lang="ja-JP" altLang="en-US" sz="1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077072" y="848544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吸入時は、空気孔を</a:t>
            </a:r>
            <a:r>
              <a:rPr lang="ja-JP" altLang="en-US" sz="160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さがないように持って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ください。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体を起こしながら吸入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してください。　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992560"/>
            <a:ext cx="22322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152800"/>
            <a:ext cx="13681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3152800"/>
            <a:ext cx="14401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乗算記号 7"/>
          <p:cNvSpPr/>
          <p:nvPr/>
        </p:nvSpPr>
        <p:spPr>
          <a:xfrm>
            <a:off x="3173968" y="3656856"/>
            <a:ext cx="399048" cy="3960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473697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3" y="4736976"/>
            <a:ext cx="1440160" cy="13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73" y="4304928"/>
            <a:ext cx="28946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4" y="4304928"/>
            <a:ext cx="28575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9" y="6537176"/>
            <a:ext cx="29527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36" y="6537176"/>
            <a:ext cx="292100" cy="2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6897216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6897216"/>
            <a:ext cx="14446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8481392"/>
            <a:ext cx="28946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99256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直線コネクタ 41"/>
          <p:cNvCxnSpPr/>
          <p:nvPr/>
        </p:nvCxnSpPr>
        <p:spPr>
          <a:xfrm>
            <a:off x="3717032" y="5817096"/>
            <a:ext cx="504056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717032" y="7574284"/>
            <a:ext cx="504056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8697416"/>
            <a:ext cx="10801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93</Words>
  <Application>Microsoft Office PowerPoint</Application>
  <PresentationFormat>A4 210 x 297 mm</PresentationFormat>
  <Paragraphs>45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薬剤部</dc:creator>
  <cp:lastModifiedBy>埼玉県</cp:lastModifiedBy>
  <cp:revision>70</cp:revision>
  <cp:lastPrinted>2017-02-17T04:38:47Z</cp:lastPrinted>
  <dcterms:created xsi:type="dcterms:W3CDTF">2013-05-27T07:05:12Z</dcterms:created>
  <dcterms:modified xsi:type="dcterms:W3CDTF">2018-11-05T07:25:41Z</dcterms:modified>
</cp:coreProperties>
</file>