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00FF"/>
    <a:srgbClr val="0000CC"/>
    <a:srgbClr val="FFCCFF"/>
    <a:srgbClr val="FFEBEB"/>
    <a:srgbClr val="FF66FF"/>
    <a:srgbClr val="FF6699"/>
    <a:srgbClr val="FF0066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322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049424"/>
              </p:ext>
            </p:extLst>
          </p:nvPr>
        </p:nvGraphicFramePr>
        <p:xfrm>
          <a:off x="89756" y="1057679"/>
          <a:ext cx="6741368" cy="772020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56792"/>
                <a:gridCol w="5184576"/>
              </a:tblGrid>
              <a:tr h="343791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操作方法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よくあるピットフォール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00FF"/>
                    </a:solidFill>
                  </a:tcPr>
                </a:tc>
              </a:tr>
              <a:tr h="343791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①吸入の準備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□薬剤トレーをスライドさせた状態で、吸入容器を</a:t>
                      </a:r>
                      <a:r>
                        <a:rPr kumimoji="1" lang="ja-JP" altLang="en-US" sz="1600" dirty="0" err="1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た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たいている。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□吸入容器を軽くたたいて、薬剤を下に集めていない。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</a:tr>
              <a:tr h="633609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②息吐き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□息吐きを行っていない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□姿勢が悪い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。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</a:tr>
              <a:tr h="1368152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③吸入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□薬剤トレー　　を端までしっかりとスライドさせていない。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□空気孔をふさいでいる。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□吸入口を奥までしっかりとくわえていない。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□体を起こしながら吸えていない。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□「スーッ」と大きく吸えていない。　　　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</a:tr>
              <a:tr h="343791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④息止め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□息止めを行っていない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</a:tr>
              <a:tr h="343791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⑤息吐き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□吐いた息を吸入口に吹きかけている。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</a:tr>
              <a:tr h="3437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⑥もう一方の</a:t>
                      </a:r>
                      <a:endParaRPr kumimoji="1" lang="en-US" altLang="ja-JP" sz="17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ja-JP" altLang="en-US" sz="17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吸入</a:t>
                      </a:r>
                      <a:endParaRPr kumimoji="1" lang="ja-JP" altLang="en-US" sz="17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□薬剤トレー　　を端までしっかりとスライドさせていない。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□空気孔をふさいでいる。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□吸入口を奥までしっかりとくわえていない。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□体を起こしながら吸えていない。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□「スーッ」と大きく吸えていない。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</a:tr>
              <a:tr h="343791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⑦息止め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□息止めを行っていない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</a:tr>
              <a:tr h="343791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⑧息吐き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□吐いた息を吸入口に吹きかけている。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</a:tr>
              <a:tr h="3437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⑨繰り返し</a:t>
                      </a:r>
                      <a:endParaRPr kumimoji="1" lang="ja-JP" altLang="en-US" sz="17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□薬剤トレーを元の状態に戻していない。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□①～⑧を繰り返していない。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</a:tr>
              <a:tr h="3437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その他</a:t>
                      </a:r>
                      <a:endParaRPr kumimoji="1" lang="ja-JP" altLang="en-US" sz="17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□添加物に乳糖が含まれているが、苦く感じる場合があります。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solidFill>
            <a:srgbClr val="FF00FF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イナビル</a:t>
            </a:r>
            <a:endParaRPr kumimoji="1"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4670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ピットフォール確認</a:t>
            </a:r>
            <a:r>
              <a:rPr kumimoji="1"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票</a:t>
            </a:r>
            <a:endParaRPr kumimoji="1" lang="ja-JP" altLang="en-US" sz="1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944" y="2864768"/>
            <a:ext cx="360040" cy="277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944" y="5169024"/>
            <a:ext cx="389465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3914699" y="9675331"/>
            <a:ext cx="29706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2018</a:t>
            </a:r>
            <a:r>
              <a:rPr lang="zh-CN" altLang="en-US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 </a:t>
            </a:r>
            <a:r>
              <a:rPr lang="ja-JP" altLang="en-US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埼玉吸入</a:t>
            </a:r>
            <a:r>
              <a:rPr lang="ja-JP" altLang="en-US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療法サポートネットワーク</a:t>
            </a:r>
            <a:r>
              <a:rPr lang="zh-CN" altLang="en-US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zh-CN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v180114</a:t>
            </a:r>
            <a:endParaRPr kumimoji="1" lang="ja-JP" altLang="en-US" sz="1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705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1682</TotalTime>
  <Words>134</Words>
  <Application>Microsoft Office PowerPoint</Application>
  <PresentationFormat>A4 210 x 297 mm</PresentationFormat>
  <Paragraphs>38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埼玉県</cp:lastModifiedBy>
  <cp:revision>70</cp:revision>
  <cp:lastPrinted>2017-02-17T04:38:47Z</cp:lastPrinted>
  <dcterms:created xsi:type="dcterms:W3CDTF">2013-05-27T07:05:12Z</dcterms:created>
  <dcterms:modified xsi:type="dcterms:W3CDTF">2018-11-05T07:24:56Z</dcterms:modified>
</cp:coreProperties>
</file>