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4D7"/>
    <a:srgbClr val="95CFB9"/>
    <a:srgbClr val="78C2A6"/>
    <a:srgbClr val="469879"/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1236" y="32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1352600"/>
            <a:ext cx="3899283" cy="163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52960"/>
              </p:ext>
            </p:extLst>
          </p:nvPr>
        </p:nvGraphicFramePr>
        <p:xfrm>
          <a:off x="72008" y="3152801"/>
          <a:ext cx="6741368" cy="58326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08557"/>
                <a:gridCol w="3332811"/>
              </a:tblGrid>
              <a:tr h="432047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78C2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78C2A6"/>
                    </a:solidFill>
                  </a:tcPr>
                </a:tc>
              </a:tr>
              <a:tr h="171833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en-US" altLang="ja-JP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キャップ、マウスピースを</a:t>
                      </a:r>
                      <a:endParaRPr kumimoji="1" lang="en-US" altLang="ja-JP" sz="16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開けます。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カプセル</a:t>
                      </a:r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個をアルミシート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をはがして取り出します。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吸入器に入れてマウスピースを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「カチッ」と鳴るまで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閉めます。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ボタンを</a:t>
                      </a:r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回押して離します。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  <a:tr h="553362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十分に息を吐いてから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吸入口をくわえます。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</a:tr>
              <a:tr h="78635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□「ゆっくり、深く」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カプセルが</a:t>
                      </a:r>
                      <a:endParaRPr kumimoji="1" lang="en-US" altLang="ja-JP" sz="16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ふるえる音が聞こえるように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 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薬剤を吸い込みます。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  <a:tr h="55336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苦しくない程度（</a:t>
                      </a:r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秒程度）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 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息止めします。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</a:tr>
              <a:tr h="34949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息をゆっくり吐き出します。 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  <a:tr h="34949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②～⑤をもう</a:t>
                      </a:r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度行います。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C2E4D7"/>
                    </a:solidFill>
                  </a:tcPr>
                </a:tc>
              </a:tr>
              <a:tr h="88956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5CF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マウスピースを開けてカプセル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を触らないようにして捨てます。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キャップを閉めます。</a:t>
                      </a:r>
                    </a:p>
                  </a:txBody>
                  <a:tcPr>
                    <a:solidFill>
                      <a:srgbClr val="95CFB9"/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78C2A6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ハンディーへラー</a:t>
            </a:r>
            <a:r>
              <a:rPr kumimoji="1"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タイプ</a:t>
            </a:r>
            <a:r>
              <a:rPr kumimoji="1"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スピリーバ</a:t>
            </a:r>
            <a:r>
              <a:rPr kumimoji="1"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rgbClr val="78C2A6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077072" y="1424608"/>
            <a:ext cx="259228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背筋を伸ばして胸をはり、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  　 まっすぐ前を向きます。</a:t>
            </a:r>
            <a:endParaRPr lang="en-US" altLang="ja-JP" sz="1400" b="1" dirty="0" smtClean="0"/>
          </a:p>
          <a:p>
            <a:r>
              <a:rPr lang="en-US" altLang="ja-JP" sz="400" b="1" dirty="0" smtClean="0"/>
              <a:t> </a:t>
            </a:r>
          </a:p>
          <a:p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吸入器は月</a:t>
            </a:r>
            <a:r>
              <a:rPr lang="en-US" altLang="ja-JP" sz="1400" b="1" dirty="0" smtClean="0"/>
              <a:t>1</a:t>
            </a:r>
            <a:r>
              <a:rPr lang="ja-JP" altLang="en-US" sz="1400" b="1" dirty="0" smtClean="0"/>
              <a:t>回水で洗って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  よく乾かします。</a:t>
            </a:r>
            <a:endParaRPr lang="en-US" altLang="ja-JP" sz="1400" b="1" dirty="0" smtClean="0"/>
          </a:p>
          <a:p>
            <a:r>
              <a:rPr lang="en-US" altLang="ja-JP" sz="400" b="1" dirty="0" smtClean="0"/>
              <a:t> </a:t>
            </a:r>
            <a:endParaRPr lang="en-US" altLang="ja-JP" sz="1400" b="1" dirty="0" smtClean="0"/>
          </a:p>
          <a:p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新しく処方 されたときは、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  吸入器も交換してください。</a:t>
            </a:r>
            <a:endParaRPr lang="en-US" altLang="ja-JP" sz="1400" b="1" dirty="0" smtClean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4088903"/>
            <a:ext cx="1558629" cy="1188000"/>
          </a:xfrm>
          <a:prstGeom prst="rect">
            <a:avLst/>
          </a:prstGeom>
          <a:noFill/>
          <a:ln w="38100">
            <a:solidFill>
              <a:srgbClr val="469879"/>
            </a:solidFill>
            <a:round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4825" y="4088905"/>
            <a:ext cx="1546703" cy="1188000"/>
          </a:xfrm>
          <a:prstGeom prst="rect">
            <a:avLst/>
          </a:prstGeom>
          <a:noFill/>
          <a:ln w="38100">
            <a:solidFill>
              <a:srgbClr val="469879"/>
            </a:solidFill>
            <a:round/>
            <a:headEnd/>
            <a:tailEnd/>
          </a:ln>
        </p:spPr>
      </p:pic>
      <p:sp>
        <p:nvSpPr>
          <p:cNvPr id="28" name="下矢印 27"/>
          <p:cNvSpPr/>
          <p:nvPr/>
        </p:nvSpPr>
        <p:spPr>
          <a:xfrm>
            <a:off x="2610000" y="4232920"/>
            <a:ext cx="90000" cy="25200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43596" y="5673080"/>
            <a:ext cx="1869380" cy="1485600"/>
          </a:xfrm>
          <a:prstGeom prst="rect">
            <a:avLst/>
          </a:prstGeom>
          <a:noFill/>
          <a:ln w="38100">
            <a:solidFill>
              <a:srgbClr val="469879"/>
            </a:solidFill>
            <a:round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3040" y="7689304"/>
            <a:ext cx="1589936" cy="1152128"/>
          </a:xfrm>
          <a:prstGeom prst="rect">
            <a:avLst/>
          </a:prstGeom>
          <a:noFill/>
          <a:ln w="38100">
            <a:solidFill>
              <a:srgbClr val="469879"/>
            </a:solidFill>
            <a:round/>
            <a:headEnd/>
            <a:tailEnd/>
          </a:ln>
        </p:spPr>
      </p:pic>
      <p:sp>
        <p:nvSpPr>
          <p:cNvPr id="15" name="テキスト ボックス 14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2014</a:t>
            </a:r>
            <a:r>
              <a:rPr kumimoji="1" lang="ja-JP" altLang="en-US" sz="1000" b="1" dirty="0" smtClean="0"/>
              <a:t>年　</a:t>
            </a:r>
            <a:r>
              <a:rPr kumimoji="1" lang="ja-JP" altLang="en-US" sz="1000" b="1" dirty="0" smtClean="0"/>
              <a:t>埼玉吸入療法サポ</a:t>
            </a:r>
            <a:r>
              <a:rPr lang="ja-JP" altLang="en-US" sz="1000" b="1" dirty="0" smtClean="0"/>
              <a:t>ートネットワーク　</a:t>
            </a:r>
            <a:r>
              <a:rPr kumimoji="1" lang="en-US" altLang="ja-JP" sz="1000" b="1" dirty="0" smtClean="0"/>
              <a:t>v140425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103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144</cp:revision>
  <cp:lastPrinted>2013-05-28T09:10:05Z</cp:lastPrinted>
  <dcterms:created xsi:type="dcterms:W3CDTF">2013-05-27T07:05:12Z</dcterms:created>
  <dcterms:modified xsi:type="dcterms:W3CDTF">2018-11-05T07:23:59Z</dcterms:modified>
</cp:coreProperties>
</file>