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6858000" cy="9906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E4D7"/>
    <a:srgbClr val="95CFB9"/>
    <a:srgbClr val="78C2A6"/>
    <a:srgbClr val="469879"/>
    <a:srgbClr val="F5770F"/>
    <a:srgbClr val="F8A764"/>
    <a:srgbClr val="FFD8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7B6FCE-1247-4A02-8A4B-2FA14F9560FE}" v="2" dt="2019-11-17T15:46:48.8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73" d="100"/>
          <a:sy n="73" d="100"/>
        </p:scale>
        <p:origin x="2034" y="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章 杉田" userId="00a59383-9e79-490f-8b9c-ad80059ef5d5" providerId="ADAL" clId="{ABC69950-8118-4C7C-B300-3E8B9591DDA5}"/>
    <pc:docChg chg="modSld">
      <pc:chgData name="英章 杉田" userId="00a59383-9e79-490f-8b9c-ad80059ef5d5" providerId="ADAL" clId="{ABC69950-8118-4C7C-B300-3E8B9591DDA5}" dt="2019-11-17T15:46:48.870" v="14"/>
      <pc:docMkLst>
        <pc:docMk/>
      </pc:docMkLst>
      <pc:sldChg chg="modSp">
        <pc:chgData name="英章 杉田" userId="00a59383-9e79-490f-8b9c-ad80059ef5d5" providerId="ADAL" clId="{ABC69950-8118-4C7C-B300-3E8B9591DDA5}" dt="2019-11-17T15:46:48.870" v="14"/>
        <pc:sldMkLst>
          <pc:docMk/>
          <pc:sldMk cId="2800733997" sldId="266"/>
        </pc:sldMkLst>
        <pc:spChg chg="mod">
          <ac:chgData name="英章 杉田" userId="00a59383-9e79-490f-8b9c-ad80059ef5d5" providerId="ADAL" clId="{ABC69950-8118-4C7C-B300-3E8B9591DDA5}" dt="2019-11-17T15:46:48.870" v="14"/>
          <ac:spMkLst>
            <pc:docMk/>
            <pc:sldMk cId="2800733997" sldId="266"/>
            <ac:spMk id="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2019/11/18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2019/11/18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2019/11/18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2019/11/18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2019/11/18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2019/11/18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pPr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049591"/>
              </p:ext>
            </p:extLst>
          </p:nvPr>
        </p:nvGraphicFramePr>
        <p:xfrm>
          <a:off x="72008" y="1064569"/>
          <a:ext cx="6741368" cy="563359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53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8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5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操作方法</a:t>
                      </a:r>
                    </a:p>
                  </a:txBody>
                  <a:tcPr>
                    <a:solidFill>
                      <a:srgbClr val="78C2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よくあるピットフォール</a:t>
                      </a:r>
                    </a:p>
                  </a:txBody>
                  <a:tcPr>
                    <a:solidFill>
                      <a:srgbClr val="78C2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①薬の準備</a:t>
                      </a:r>
                    </a:p>
                  </a:txBody>
                  <a:tcPr>
                    <a:solidFill>
                      <a:srgbClr val="95CF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</a:t>
                      </a:r>
                      <a:r>
                        <a:rPr kumimoji="1" lang="ja-JP" altLang="en-US" sz="1600" baseline="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カプセルを取り出して保管している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(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吸湿性あり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)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　カプセルを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25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℃を越える場所に保管している</a:t>
                      </a: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　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or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冷凍している</a:t>
                      </a: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カプセルをマウスピースから入れようとする</a:t>
                      </a: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ボタンを押し忘れる・最後まで押し込めていない</a:t>
                      </a: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ボタンを複数回押している</a:t>
                      </a:r>
                    </a:p>
                  </a:txBody>
                  <a:tcPr>
                    <a:solidFill>
                      <a:srgbClr val="95CF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②息吐き</a:t>
                      </a:r>
                    </a:p>
                  </a:txBody>
                  <a:tcPr>
                    <a:solidFill>
                      <a:srgbClr val="C2E4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息吐きを行っていない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吐いた息をデバイスに吹きかけている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姿勢が悪い</a:t>
                      </a:r>
                    </a:p>
                  </a:txBody>
                  <a:tcPr>
                    <a:solidFill>
                      <a:srgbClr val="C2E4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6544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③吸入</a:t>
                      </a:r>
                    </a:p>
                  </a:txBody>
                  <a:tcPr>
                    <a:solidFill>
                      <a:srgbClr val="95CF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□「ゆっくり、深く」吸いこめていない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</a:t>
                      </a:r>
                      <a:r>
                        <a:rPr kumimoji="1" lang="ja-JP" altLang="en-US" sz="1600" baseline="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まっすぐ、隙間なくくわえられていない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カプセルの回転音がしていない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ボタンを押したまま吸入している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95CF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④息止め</a:t>
                      </a:r>
                    </a:p>
                  </a:txBody>
                  <a:tcPr>
                    <a:solidFill>
                      <a:srgbClr val="C2E4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息止めを行っていない</a:t>
                      </a:r>
                    </a:p>
                  </a:txBody>
                  <a:tcPr>
                    <a:solidFill>
                      <a:srgbClr val="C2E4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659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⑤息吐き</a:t>
                      </a:r>
                    </a:p>
                  </a:txBody>
                  <a:tcPr>
                    <a:solidFill>
                      <a:srgbClr val="95CFB9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95CF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9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⑥繰り返し</a:t>
                      </a:r>
                    </a:p>
                  </a:txBody>
                  <a:tcPr>
                    <a:solidFill>
                      <a:srgbClr val="C2E4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 カプセル内に粉が残っている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(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吸いきれていない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)</a:t>
                      </a:r>
                    </a:p>
                  </a:txBody>
                  <a:tcPr>
                    <a:solidFill>
                      <a:srgbClr val="C2E4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⑦後片付け</a:t>
                      </a:r>
                    </a:p>
                  </a:txBody>
                  <a:tcPr>
                    <a:solidFill>
                      <a:srgbClr val="95CF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</a:t>
                      </a:r>
                      <a:r>
                        <a:rPr kumimoji="1" lang="ja-JP" altLang="en-US" sz="1600" baseline="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 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使用済みカプセルを手で取り出している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</a:t>
                      </a:r>
                      <a:r>
                        <a:rPr kumimoji="1" lang="ja-JP" altLang="en-US" sz="1600" baseline="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 吸入器が目詰まりしている（手入れ</a:t>
                      </a:r>
                      <a:r>
                        <a:rPr kumimoji="1" lang="en-US" altLang="ja-JP" sz="1600" baseline="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or</a:t>
                      </a:r>
                      <a:r>
                        <a:rPr kumimoji="1" lang="ja-JP" altLang="en-US" sz="1600" baseline="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交換不足）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95CF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16496"/>
            <a:ext cx="6129808" cy="504056"/>
          </a:xfrm>
          <a:prstGeom prst="roundRect">
            <a:avLst/>
          </a:prstGeom>
          <a:solidFill>
            <a:srgbClr val="78C2A6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ハンディーへラータイプ</a:t>
            </a:r>
            <a:r>
              <a:rPr lang="en-US" altLang="ja-JP" dirty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スピリーバ</a:t>
            </a:r>
            <a:r>
              <a:rPr lang="en-US" altLang="ja-JP" dirty="0">
                <a:latin typeface="HG丸ｺﾞｼｯｸM-PRO" pitchFamily="50" charset="-128"/>
                <a:ea typeface="HG丸ｺﾞｼｯｸM-PRO" pitchFamily="50" charset="-128"/>
              </a:rPr>
              <a:t>)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149369"/>
            <a:ext cx="14670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ピットフォール確認票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79030" y="9638311"/>
            <a:ext cx="30764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/>
              <a:t>2019</a:t>
            </a:r>
            <a:r>
              <a:rPr kumimoji="1" lang="ja-JP" altLang="en-US" sz="1000" b="1" dirty="0"/>
              <a:t>年　埼玉吸入療法サポートネットワーク　</a:t>
            </a:r>
            <a:r>
              <a:rPr kumimoji="1" lang="en-US" altLang="ja-JP" sz="1000" b="1"/>
              <a:t>v191117</a:t>
            </a:r>
            <a:endParaRPr kumimoji="1" lang="ja-JP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800733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</TotalTime>
  <Words>175</Words>
  <Application>Microsoft Office PowerPoint</Application>
  <PresentationFormat>A4 210 x 297 mm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HG丸ｺﾞｼｯｸM-PRO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Sugita Hideaki</cp:lastModifiedBy>
  <cp:revision>146</cp:revision>
  <cp:lastPrinted>2014-04-25T05:48:41Z</cp:lastPrinted>
  <dcterms:created xsi:type="dcterms:W3CDTF">2013-05-27T07:05:12Z</dcterms:created>
  <dcterms:modified xsi:type="dcterms:W3CDTF">2019-11-17T15:46:52Z</dcterms:modified>
</cp:coreProperties>
</file>