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4D7"/>
    <a:srgbClr val="95CFB9"/>
    <a:srgbClr val="78C2A6"/>
    <a:srgbClr val="469879"/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B6FCE-1247-4A02-8A4B-2FA14F9560FE}" v="2" dt="2019-11-17T15:46:48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3" d="100"/>
          <a:sy n="73" d="100"/>
        </p:scale>
        <p:origin x="2034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章 杉田" userId="00a59383-9e79-490f-8b9c-ad80059ef5d5" providerId="ADAL" clId="{ABC69950-8118-4C7C-B300-3E8B9591DDA5}"/>
    <pc:docChg chg="modSld">
      <pc:chgData name="英章 杉田" userId="00a59383-9e79-490f-8b9c-ad80059ef5d5" providerId="ADAL" clId="{ABC69950-8118-4C7C-B300-3E8B9591DDA5}" dt="2019-11-17T15:46:48.870" v="14"/>
      <pc:docMkLst>
        <pc:docMk/>
      </pc:docMkLst>
      <pc:sldChg chg="modSp">
        <pc:chgData name="英章 杉田" userId="00a59383-9e79-490f-8b9c-ad80059ef5d5" providerId="ADAL" clId="{ABC69950-8118-4C7C-B300-3E8B9591DDA5}" dt="2019-11-17T15:46:48.870" v="14"/>
        <pc:sldMkLst>
          <pc:docMk/>
          <pc:sldMk cId="2800733997" sldId="266"/>
        </pc:sldMkLst>
        <pc:spChg chg="mod">
          <ac:chgData name="英章 杉田" userId="00a59383-9e79-490f-8b9c-ad80059ef5d5" providerId="ADAL" clId="{ABC69950-8118-4C7C-B300-3E8B9591DDA5}" dt="2019-11-17T15:46:48.870" v="14"/>
          <ac:spMkLst>
            <pc:docMk/>
            <pc:sldMk cId="2800733997" sldId="26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49591"/>
              </p:ext>
            </p:extLst>
          </p:nvPr>
        </p:nvGraphicFramePr>
        <p:xfrm>
          <a:off x="72008" y="1064569"/>
          <a:ext cx="6741368" cy="56335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>
                    <a:solidFill>
                      <a:srgbClr val="78C2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</a:p>
                  </a:txBody>
                  <a:tcPr>
                    <a:solidFill>
                      <a:srgbClr val="78C2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カプセルを取り出して保管している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吸湿性あり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　カプセルを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℃を越える場所に保管している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or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冷凍している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カプセルをマウスピースから入れようとする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ボタンを押し忘れる・最後まで押し込めていない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ボタンを複数回押している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息吐きを行っていない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吐いた息をデバイスに吹きかけている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姿勢が悪い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544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□「ゆっくり、深く」吸いこめていない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まっすぐ、隙間なくくわえられていない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カプセルの回転音がしていない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ボタンを押したまま吸入している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息止めを行っていない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カプセル内に粉が残っている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吸いきれていない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使用済みカプセルを手で取り出している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吸入器が目詰まりしている（手入れ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or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交換不足）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78C2A6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ハンディーへラータイプ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スピリーバ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79030" y="963831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2019</a:t>
            </a:r>
            <a:r>
              <a:rPr kumimoji="1" lang="ja-JP" altLang="en-US" sz="1000" b="1" dirty="0"/>
              <a:t>年　埼玉吸入療法サポートネットワーク　</a:t>
            </a:r>
            <a:r>
              <a:rPr kumimoji="1" lang="en-US" altLang="ja-JP" sz="1000" b="1"/>
              <a:t>v191117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175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Sugita Hideaki</cp:lastModifiedBy>
  <cp:revision>146</cp:revision>
  <cp:lastPrinted>2014-04-25T05:48:41Z</cp:lastPrinted>
  <dcterms:created xsi:type="dcterms:W3CDTF">2013-05-27T07:05:12Z</dcterms:created>
  <dcterms:modified xsi:type="dcterms:W3CDTF">2019-11-17T15:46:52Z</dcterms:modified>
</cp:coreProperties>
</file>