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4D7"/>
    <a:srgbClr val="95CFB9"/>
    <a:srgbClr val="78C2A6"/>
    <a:srgbClr val="469879"/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84018"/>
              </p:ext>
            </p:extLst>
          </p:nvPr>
        </p:nvGraphicFramePr>
        <p:xfrm>
          <a:off x="72008" y="1064569"/>
          <a:ext cx="6741368" cy="51592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/>
                <a:gridCol w="5188210"/>
              </a:tblGrid>
              <a:tr h="504055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78C2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78C2A6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カプセルを取り出して保管している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吸湿性あり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カプセルをマウスピースから入れようとする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ボタンを押し忘れる・最後まで押し込めていない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ボタンを複数回押している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息吐きを行っていない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吐いた息をデバイスに吹きかけている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84654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□「ゆっくり、深く」吸いこめていない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まっすぐ、隙間なくくわえられていない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カプセルの回転音がしていない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ボタンを押したまま吸入している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330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カプセル内に粉が残っている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吸いきれていない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使用済みカプセルを手で取り出している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吸入器が目詰まりしている（手入れ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or</a:t>
                      </a:r>
                      <a:r>
                        <a:rPr kumimoji="1" lang="ja-JP" altLang="en-US" sz="1600" baseline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交換不足）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78C2A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ハンディーへラータイプ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スピリーバ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7032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</a:t>
            </a:r>
            <a:r>
              <a:rPr kumimoji="1" lang="ja-JP" altLang="en-US" sz="1000" b="1" dirty="0" smtClean="0"/>
              <a:t>埼玉吸入療法サポートネットワーク　</a:t>
            </a:r>
            <a:r>
              <a:rPr kumimoji="1" lang="en-US" altLang="ja-JP" sz="1000" b="1" dirty="0" smtClean="0"/>
              <a:t>v140425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152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146</cp:revision>
  <cp:lastPrinted>2014-04-25T05:48:41Z</cp:lastPrinted>
  <dcterms:created xsi:type="dcterms:W3CDTF">2013-05-27T07:05:12Z</dcterms:created>
  <dcterms:modified xsi:type="dcterms:W3CDTF">2018-11-05T07:23:06Z</dcterms:modified>
</cp:coreProperties>
</file>