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EBEB"/>
    <a:srgbClr val="FF0066"/>
    <a:srgbClr val="FF3399"/>
    <a:srgbClr val="FFCCFF"/>
    <a:srgbClr val="FF6699"/>
    <a:srgbClr val="FF66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696" y="477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249" y="1293168"/>
            <a:ext cx="1975308" cy="1472164"/>
          </a:xfrm>
          <a:prstGeom prst="rect">
            <a:avLst/>
          </a:prstGeom>
        </p:spPr>
      </p:pic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926814"/>
              </p:ext>
            </p:extLst>
          </p:nvPr>
        </p:nvGraphicFramePr>
        <p:xfrm>
          <a:off x="67546" y="2860021"/>
          <a:ext cx="6741368" cy="690223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68960"/>
                <a:gridCol w="3672408"/>
              </a:tblGrid>
              <a:tr h="414857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操作方法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ポイント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1495652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①薬の準備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□カウンターで残量を確認します。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□キャップ両側部分を軽く押して</a:t>
                      </a:r>
                      <a:r>
                        <a:rPr kumimoji="1" lang="ja-JP" altLang="en-US" sz="1600" dirty="0" err="1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引っ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張り、外します。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□ボタンを下までしっかり押して離し　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ます。（</a:t>
                      </a:r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信号が緑に変わります。）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カウンターの中央に「０」が表示さ</a:t>
                      </a:r>
                      <a:endParaRPr kumimoji="1" lang="en-US" altLang="ja-JP" sz="1600" b="0" i="0" kern="1200" dirty="0" smtClean="0">
                        <a:solidFill>
                          <a:schemeClr val="dk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　れると、ボタンが押されたままロッ　</a:t>
                      </a:r>
                      <a:endParaRPr kumimoji="1" lang="en-US" altLang="ja-JP" sz="1600" b="0" i="0" kern="1200" dirty="0" smtClean="0">
                        <a:solidFill>
                          <a:schemeClr val="dk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　</a:t>
                      </a:r>
                      <a:r>
                        <a:rPr kumimoji="1" lang="ja-JP" altLang="en-US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クされますが</a:t>
                      </a:r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、最後の</a:t>
                      </a:r>
                      <a:r>
                        <a:rPr kumimoji="1" lang="en-US" altLang="ja-JP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1</a:t>
                      </a:r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回分は吸う　</a:t>
                      </a:r>
                      <a:endParaRPr kumimoji="1" lang="en-US" altLang="ja-JP" sz="1600" b="0" i="0" kern="1200" dirty="0" smtClean="0">
                        <a:solidFill>
                          <a:schemeClr val="dk1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　ことが出来ます。</a:t>
                      </a:r>
                      <a:endParaRPr kumimoji="1" lang="ja-JP" altLang="en-US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791816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②息吐き</a:t>
                      </a:r>
                      <a:endParaRPr kumimoji="1" lang="ja-JP" altLang="en-US" sz="18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□十分に息を吐いてからマウスピース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をくわえます。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（吸入口には息を吹きかけない）</a:t>
                      </a:r>
                      <a:endParaRPr kumimoji="1" lang="ja-JP" altLang="en-US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1730265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③吸入</a:t>
                      </a:r>
                      <a:r>
                        <a:rPr kumimoji="1" lang="ja-JP" altLang="en-US" sz="1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□吸入器は水平のまま、吸入口を軽く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かんで唇で包むようにくわえます。</a:t>
                      </a: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□強く、早く、深く、息を吸い込</a:t>
                      </a:r>
                      <a:r>
                        <a:rPr kumimoji="1" lang="ja-JP" altLang="en-US" sz="1600" dirty="0" err="1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みま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す。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□吸入時にカチッと音が聞こえ、信号　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が赤に変わります。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□音が聞こえた後も最後まで吸いきっ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</a:t>
                      </a:r>
                      <a:r>
                        <a:rPr kumimoji="1" lang="ja-JP" altLang="en-US" sz="1600" dirty="0" err="1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て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ください。</a:t>
                      </a:r>
                      <a:endParaRPr kumimoji="1" lang="ja-JP" altLang="en-US" sz="1600" dirty="0" smtClean="0">
                        <a:solidFill>
                          <a:schemeClr val="tx1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/>
                </a:tc>
              </a:tr>
              <a:tr h="557204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④息止め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□吸入器を口から離して、苦しくない</a:t>
                      </a:r>
                      <a:endParaRPr kumimoji="1" lang="en-US" altLang="ja-JP" sz="1600" dirty="0" smtClean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程度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(5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秒程度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)</a:t>
                      </a: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息止めします。</a:t>
                      </a:r>
                      <a:endParaRPr kumimoji="1" lang="ja-JP" altLang="en-US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351918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⑤息吐き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□息をゆっくりと吐き出します。</a:t>
                      </a:r>
                      <a:endParaRPr kumimoji="1" lang="ja-JP" altLang="en-US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  <a:tr h="3913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⑥後片付け</a:t>
                      </a:r>
                      <a:endParaRPr kumimoji="1" lang="ja-JP" altLang="en-US" sz="1800" b="0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□キャップをはめます。</a:t>
                      </a:r>
                      <a:endParaRPr kumimoji="1" lang="ja-JP" altLang="en-US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ジェヌエア（</a:t>
            </a:r>
            <a:r>
              <a:rPr lang="ja-JP" altLang="en-US" dirty="0">
                <a:latin typeface="HG丸ｺﾞｼｯｸM-PRO" pitchFamily="50" charset="-128"/>
                <a:ea typeface="HG丸ｺﾞｼｯｸM-PRO" pitchFamily="50" charset="-128"/>
              </a:rPr>
              <a:t>エクリラ</a:t>
            </a:r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kumimoji="1"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62100" y="1106860"/>
            <a:ext cx="6507260" cy="1693729"/>
          </a:xfrm>
          <a:prstGeom prst="roundRect">
            <a:avLst/>
          </a:prstGeom>
          <a:noFill/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tIns="144000" rtlCol="0" anchor="ctr" anchorCtr="0"/>
          <a:lstStyle/>
          <a:p>
            <a:endParaRPr lang="en-US" altLang="ja-JP" sz="1100" dirty="0" smtClean="0">
              <a:solidFill>
                <a:schemeClr val="tx2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kumimoji="1"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73654" y="992560"/>
            <a:ext cx="3559402" cy="228600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デバイス各部位の名称と注意点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97807" y="9659779"/>
            <a:ext cx="30155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2017</a:t>
            </a:r>
            <a:r>
              <a:rPr lang="zh-CN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 </a:t>
            </a:r>
            <a:r>
              <a:rPr lang="ja-JP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埼玉吸入療法サポートネットワーク　</a:t>
            </a:r>
            <a:r>
              <a:rPr lang="en-US" altLang="zh-CN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v</a:t>
            </a:r>
            <a:r>
              <a:rPr lang="en-US" altLang="ja-JP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170301</a:t>
            </a:r>
            <a:endParaRPr kumimoji="1" lang="ja-JP" altLang="en-US" sz="1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吸入手順・評価票</a:t>
            </a:r>
            <a:endParaRPr kumimoji="1" lang="ja-JP" altLang="en-US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096852" y="1365176"/>
            <a:ext cx="35725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吸入器は、ボタンを上にして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水平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になる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ようにもちます。</a:t>
            </a:r>
            <a:endParaRPr lang="en-US" altLang="ja-JP" sz="16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背筋を伸ばして胸をはりまっすぐ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前を向きます。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0302" y="3980893"/>
            <a:ext cx="1173728" cy="996446"/>
          </a:xfrm>
          <a:prstGeom prst="rect">
            <a:avLst/>
          </a:prstGeom>
        </p:spPr>
      </p:pic>
      <p:pic>
        <p:nvPicPr>
          <p:cNvPr id="31" name="図 5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492" y="6237281"/>
            <a:ext cx="1789658" cy="795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図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0" t="13039"/>
          <a:stretch>
            <a:fillRect/>
          </a:stretch>
        </p:blipFill>
        <p:spPr bwMode="auto">
          <a:xfrm>
            <a:off x="182017" y="4177184"/>
            <a:ext cx="813758" cy="742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図 3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0" t="13039"/>
          <a:stretch>
            <a:fillRect/>
          </a:stretch>
        </p:blipFill>
        <p:spPr bwMode="auto">
          <a:xfrm>
            <a:off x="2278557" y="4167023"/>
            <a:ext cx="818295" cy="753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89616" y="6170944"/>
            <a:ext cx="1184352" cy="964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21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1582</TotalTime>
  <Words>106</Words>
  <Application>Microsoft Office PowerPoint</Application>
  <PresentationFormat>A4 210 x 297 mm</PresentationFormat>
  <Paragraphs>41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埼玉県</cp:lastModifiedBy>
  <cp:revision>54</cp:revision>
  <cp:lastPrinted>2017-03-02T07:29:15Z</cp:lastPrinted>
  <dcterms:created xsi:type="dcterms:W3CDTF">2013-05-27T07:05:12Z</dcterms:created>
  <dcterms:modified xsi:type="dcterms:W3CDTF">2018-11-05T07:15:55Z</dcterms:modified>
</cp:coreProperties>
</file>