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EBEB"/>
    <a:srgbClr val="FF0066"/>
    <a:srgbClr val="FF3399"/>
    <a:srgbClr val="FFCCFF"/>
    <a:srgbClr val="FF6699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96" y="47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249" y="1293168"/>
            <a:ext cx="1975308" cy="1472164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926814"/>
              </p:ext>
            </p:extLst>
          </p:nvPr>
        </p:nvGraphicFramePr>
        <p:xfrm>
          <a:off x="67546" y="2860021"/>
          <a:ext cx="6741368" cy="69022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68960"/>
                <a:gridCol w="3672408"/>
              </a:tblGrid>
              <a:tr h="414857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49565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□カウンターで残量を確認します。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□キャップ両側部分を軽く押して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引っ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張り、外します。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□ボタンを下までしっかり押して離し　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ます。（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信号が緑に変わります。）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カウンターの中央に「０」が表示さ</a:t>
                      </a:r>
                      <a:endParaRPr kumimoji="1" lang="en-US" altLang="ja-JP" sz="1600" b="0" i="0" kern="1200" dirty="0" smtClean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れると、ボタンが押されたままロッ　</a:t>
                      </a:r>
                      <a:endParaRPr kumimoji="1" lang="en-US" altLang="ja-JP" sz="1600" b="0" i="0" kern="1200" dirty="0" smtClean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クされますが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、最後の</a:t>
                      </a:r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回分は吸う　</a:t>
                      </a:r>
                      <a:endParaRPr kumimoji="1" lang="en-US" altLang="ja-JP" sz="1600" b="0" i="0" kern="1200" dirty="0" smtClean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ことが出来ます。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79181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8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□十分に息を吐いてからマウスピース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をくわえます。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（吸入口には息を吹きかけない）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73026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r>
                        <a:rPr kumimoji="1"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□吸入器は水平のまま、吸入口を軽く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かんで唇で包むようにくわえます。</a:t>
                      </a: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□強く、早く、深く、息を吸い込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みま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□吸入時にカチッと音が聞こえ、信号　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が赤に変わります。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□音が聞こえた後も最後まで吸いきっ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て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ください。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55720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□吸入器を口から離して、苦しくない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程度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(5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息止めします。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51918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□息をゆっくりと吐き出します。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91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sz="18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□キャップをはめます。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ジェヌエア（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エクリラ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1106860"/>
            <a:ext cx="6507260" cy="1693729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992560"/>
            <a:ext cx="3559402" cy="228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7807" y="9659779"/>
            <a:ext cx="30155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埼玉吸入療法サポートネットワーク　</a:t>
            </a:r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  <a:r>
              <a:rPr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170301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96852" y="1365176"/>
            <a:ext cx="35725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吸入器は、ボタンを上にして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水平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ようにもちます。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背筋を伸ばして胸をはりまっすぐ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前を向きます。</a:t>
            </a:r>
            <a:endParaRPr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02" y="3980893"/>
            <a:ext cx="1173728" cy="996446"/>
          </a:xfrm>
          <a:prstGeom prst="rect">
            <a:avLst/>
          </a:prstGeom>
        </p:spPr>
      </p:pic>
      <p:pic>
        <p:nvPicPr>
          <p:cNvPr id="31" name="図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2" y="6237281"/>
            <a:ext cx="1789658" cy="79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図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0" t="13039"/>
          <a:stretch>
            <a:fillRect/>
          </a:stretch>
        </p:blipFill>
        <p:spPr bwMode="auto">
          <a:xfrm>
            <a:off x="182017" y="4177184"/>
            <a:ext cx="813758" cy="74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図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0" t="13039"/>
          <a:stretch>
            <a:fillRect/>
          </a:stretch>
        </p:blipFill>
        <p:spPr bwMode="auto">
          <a:xfrm>
            <a:off x="2278557" y="4167023"/>
            <a:ext cx="818295" cy="753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9616" y="6170944"/>
            <a:ext cx="1184352" cy="96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106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54</cp:revision>
  <cp:lastPrinted>2017-03-02T07:29:15Z</cp:lastPrinted>
  <dcterms:created xsi:type="dcterms:W3CDTF">2013-05-27T07:05:12Z</dcterms:created>
  <dcterms:modified xsi:type="dcterms:W3CDTF">2018-11-05T07:15:55Z</dcterms:modified>
</cp:coreProperties>
</file>