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EBEB"/>
    <a:srgbClr val="FF0066"/>
    <a:srgbClr val="FF3399"/>
    <a:srgbClr val="FFCCFF"/>
    <a:srgbClr val="FF6699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96" y="47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25203"/>
              </p:ext>
            </p:extLst>
          </p:nvPr>
        </p:nvGraphicFramePr>
        <p:xfrm>
          <a:off x="89756" y="1057679"/>
          <a:ext cx="6741368" cy="7940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7036"/>
                <a:gridCol w="5274332"/>
              </a:tblGrid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カウンターが</a:t>
                      </a:r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になっておりボタンがロックされて押せない。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□ボタンが上に来るように持っていない。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□信号が緑色に換わるまでボタンを押し切っていない。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□ボタンを離していない。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77352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□息吐きを行っていない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□吐いた息をデバイスに吹きかけている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□姿勢が悪い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46111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□緑色のボタンが変わっていない。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□「強く、早く、深く」吸えているか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□ボタンを離して吸っているか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□ 姿勢は正しいか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□ 息吐きできているか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□ 吸入口を隙間なく、くわえられているか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□吸入口を舌でふさいでしまっている。</a:t>
                      </a:r>
                      <a:endParaRPr kumimoji="1" lang="en-US" altLang="ja-JP" sz="16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□音が聞こえた後、すぐに吸入をやめてしまう。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□キャップを最後までしっかりはめていない。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⑦うがい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43791">
                <a:tc>
                  <a:txBody>
                    <a:bodyPr/>
                    <a:lstStyle/>
                    <a:p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ジ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ェ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ヌエア（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エクリラ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ピットフォール確認</a:t>
            </a: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89040" y="9489504"/>
            <a:ext cx="3015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 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埼玉吸入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療法サポートネットワーク　</a:t>
            </a:r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</a:t>
            </a:r>
            <a:r>
              <a:rPr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170301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0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128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54</cp:revision>
  <cp:lastPrinted>2017-02-17T04:38:47Z</cp:lastPrinted>
  <dcterms:created xsi:type="dcterms:W3CDTF">2013-05-27T07:05:12Z</dcterms:created>
  <dcterms:modified xsi:type="dcterms:W3CDTF">2018-11-05T07:11:19Z</dcterms:modified>
</cp:coreProperties>
</file>