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02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章 杉田" userId="00a59383-9e79-490f-8b9c-ad80059ef5d5" providerId="ADAL" clId="{B2C0BEE1-E1F6-4402-A95D-E33388361DB7}"/>
    <pc:docChg chg="modSld">
      <pc:chgData name="英章 杉田" userId="00a59383-9e79-490f-8b9c-ad80059ef5d5" providerId="ADAL" clId="{B2C0BEE1-E1F6-4402-A95D-E33388361DB7}" dt="2019-11-17T15:45:33.103" v="20" actId="20577"/>
      <pc:docMkLst>
        <pc:docMk/>
      </pc:docMkLst>
      <pc:sldChg chg="modSp">
        <pc:chgData name="英章 杉田" userId="00a59383-9e79-490f-8b9c-ad80059ef5d5" providerId="ADAL" clId="{B2C0BEE1-E1F6-4402-A95D-E33388361DB7}" dt="2019-11-17T15:45:33.103" v="20" actId="20577"/>
        <pc:sldMkLst>
          <pc:docMk/>
          <pc:sldMk cId="1580212108" sldId="256"/>
        </pc:sldMkLst>
        <pc:spChg chg="mod">
          <ac:chgData name="英章 杉田" userId="00a59383-9e79-490f-8b9c-ad80059ef5d5" providerId="ADAL" clId="{B2C0BEE1-E1F6-4402-A95D-E33388361DB7}" dt="2019-11-17T15:45:33.103" v="20" actId="20577"/>
          <ac:spMkLst>
            <pc:docMk/>
            <pc:sldMk cId="1580212108" sldId="256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286844"/>
              </p:ext>
            </p:extLst>
          </p:nvPr>
        </p:nvGraphicFramePr>
        <p:xfrm>
          <a:off x="72008" y="3569273"/>
          <a:ext cx="6741368" cy="59459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6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433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ポイント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カウンターで残量を確認します。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カバーを「カチッ」と音がするまで開きます。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カウンターの数が１つ減ったことを確認します。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604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十分に息を吐いてからマウスピースをくわえます。（吸入口には息を吹きかけないで下さい）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73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□「強く、早く、深く」吸いこみます。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619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マウスピースから唇を離して、苦しくない程度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(5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秒程度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息を止めます。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035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息をゆっくり吐き出します。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379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⑥後片付け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カバーを閉じます。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377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⑦うがい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ブクブク：くちの中、ガラガラ：のど、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の各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回ずつを目安にうがいをします。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エリプタタイプ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ﾚﾙﾍﾞｱ･ｱﾉｰﾛ･ｴﾝｸﾗｯｾ･ｱﾆｭｲﾃｨ･ﾃﾘﾙｼﾞｰ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3"/>
            <a:ext cx="6507260" cy="237152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50442" y="9626785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2019</a:t>
            </a:r>
            <a:r>
              <a:rPr kumimoji="1" lang="ja-JP" altLang="en-US" sz="1000" b="1" dirty="0"/>
              <a:t>年　埼玉吸入療法サポートネットワーク</a:t>
            </a:r>
            <a:r>
              <a:rPr lang="ja-JP" altLang="en-US" sz="1000" b="1" dirty="0"/>
              <a:t>　</a:t>
            </a:r>
            <a:r>
              <a:rPr lang="en-US" altLang="ja-JP" sz="1000" b="1"/>
              <a:t>v191117</a:t>
            </a:r>
            <a:endParaRPr kumimoji="1" lang="ja-JP" altLang="en-US" sz="1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</a:p>
        </p:txBody>
      </p:sp>
      <p:pic>
        <p:nvPicPr>
          <p:cNvPr id="10" name="Picture 3" descr="\\yaku_nas2\Yaku_NAS\09．委員会関連\26.  吸入療法研究会（熊谷薬剤師会連携)\指導箋作成資料データ\エリプタ　構造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00" y="1364056"/>
            <a:ext cx="2483436" cy="213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yaku_nas2\Yaku_NAS\09．委員会関連\26.  吸入療法研究会（熊谷薬剤師会連携)\指導箋作成資料データ\エリプタ　構造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37" y="1364056"/>
            <a:ext cx="2483435" cy="213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5174773" y="14704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33056" y="1352600"/>
            <a:ext cx="273630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吸入操作練習用具（笛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付）でホイッスル音の確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認をします。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吸入するときまでカバー　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開かないでください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背筋伸ばして胸をはり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まっすぐ前を向きます。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C:\Users\薬剤部共用02\Desktop\レルベア準備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29" y="4376936"/>
            <a:ext cx="192294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薬剤部共用02\Desktop\レルベア吸入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884" y="6249144"/>
            <a:ext cx="1922941" cy="127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21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207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Sugita Hideaki</cp:lastModifiedBy>
  <cp:revision>46</cp:revision>
  <cp:lastPrinted>2015-02-03T07:58:26Z</cp:lastPrinted>
  <dcterms:created xsi:type="dcterms:W3CDTF">2013-05-27T07:05:12Z</dcterms:created>
  <dcterms:modified xsi:type="dcterms:W3CDTF">2019-11-17T15:45:34Z</dcterms:modified>
</cp:coreProperties>
</file>