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4332" y="12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286844"/>
              </p:ext>
            </p:extLst>
          </p:nvPr>
        </p:nvGraphicFramePr>
        <p:xfrm>
          <a:off x="72008" y="3569273"/>
          <a:ext cx="6741368" cy="59459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68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8433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操作方法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ポイント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2208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①薬の準備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カウンターで残量を確認します。</a:t>
                      </a: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カバーを「カチッ」と音がするまで開きます。</a:t>
                      </a: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カウンターの数が１つ減ったことを確認します。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9604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②息吐き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</a:t>
                      </a:r>
                      <a:r>
                        <a:rPr kumimoji="1" lang="ja-JP" altLang="en-US" sz="1600" baseline="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十分に息を吐いてからマウスピースをくわえます。（吸入口には息を吹きかけないで下さい）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730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③吸入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□「強く、早く、深く」吸いこみます。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4619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④息止め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</a:t>
                      </a:r>
                      <a:r>
                        <a:rPr kumimoji="1" lang="ja-JP" altLang="en-US" sz="1600" baseline="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マウスピースから唇を離して、苦しくない程度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(5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秒程度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)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息を止めます。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7035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⑤息吐き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息をゆっくり吐き出します。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5379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⑥後片付け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</a:t>
                      </a:r>
                      <a:r>
                        <a:rPr kumimoji="1" lang="ja-JP" altLang="en-US" sz="1600" baseline="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カバーを閉じます。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3770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⑦うがい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ブクブク：くちの中、ガラガラ：のど、</a:t>
                      </a:r>
                      <a:r>
                        <a:rPr kumimoji="1" lang="ja-JP" altLang="en-US" sz="1600" baseline="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の各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3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回ずつを目安にうがいをします。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395536" y="416496"/>
            <a:ext cx="6129808" cy="504056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エリプタタイプ</a:t>
            </a:r>
            <a:r>
              <a:rPr lang="en-US" altLang="ja-JP" dirty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ﾚﾙﾍﾞｱ･ｱﾉｰﾛ･ｴﾝｸﾗｯｾ･ｱﾆｭｲﾃｨ</a:t>
            </a:r>
            <a:r>
              <a:rPr lang="en-US" altLang="ja-JP" dirty="0">
                <a:latin typeface="HG丸ｺﾞｼｯｸM-PRO" pitchFamily="50" charset="-128"/>
                <a:ea typeface="HG丸ｺﾞｼｯｸM-PRO" pitchFamily="50" charset="-128"/>
              </a:rPr>
              <a:t>)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162100" y="1166293"/>
            <a:ext cx="6507260" cy="237152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ctr" anchorCtr="0"/>
          <a:lstStyle/>
          <a:p>
            <a:endParaRPr lang="en-US" altLang="ja-JP" sz="1100" dirty="0">
              <a:solidFill>
                <a:schemeClr val="tx2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kumimoji="1" lang="ja-JP" altLang="en-US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73654" y="1051992"/>
            <a:ext cx="3559402" cy="22860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デバイス各部位の名称と注意点</a:t>
            </a:r>
            <a:endParaRPr lang="en-US" altLang="ja-JP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717032" y="9626785"/>
            <a:ext cx="30652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/>
              <a:t>2017</a:t>
            </a:r>
            <a:r>
              <a:rPr kumimoji="1" lang="ja-JP" altLang="en-US" sz="1000" b="1" dirty="0"/>
              <a:t>年　埼玉吸入療法サポートネットワーク</a:t>
            </a:r>
            <a:r>
              <a:rPr lang="ja-JP" altLang="en-US" sz="1000" b="1" dirty="0"/>
              <a:t>　</a:t>
            </a:r>
            <a:r>
              <a:rPr lang="en-US" altLang="ja-JP" sz="1000" dirty="0"/>
              <a:t>v171207</a:t>
            </a:r>
            <a:endParaRPr kumimoji="1" lang="ja-JP" altLang="en-US" sz="1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6985" y="149369"/>
            <a:ext cx="1210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吸入手順・評価票</a:t>
            </a:r>
          </a:p>
        </p:txBody>
      </p:sp>
      <p:pic>
        <p:nvPicPr>
          <p:cNvPr id="10" name="Picture 3" descr="\\yaku_nas2\Yaku_NAS\09．委員会関連\26.  吸入療法研究会（熊谷薬剤師会連携)\指導箋作成資料データ\エリプタ　構造2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400" y="1364056"/>
            <a:ext cx="2483436" cy="2130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\\yaku_nas2\Yaku_NAS\09．委員会関連\26.  吸入療法研究会（熊谷薬剤師会連携)\指導箋作成資料データ\エリプタ　構造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637" y="1364056"/>
            <a:ext cx="2483435" cy="2130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5174773" y="147048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33056" y="1352600"/>
            <a:ext cx="273630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吸入操作練習用具（笛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付）でホイッスル音の確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認をします。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吸入するときまでカバー　</a:t>
            </a:r>
            <a:endParaRPr kumimoji="1"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開かないでください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背筋伸ばして胸をはり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まっすぐ前を向きます。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26" name="Picture 2" descr="C:\Users\薬剤部共用02\Desktop\レルベア準備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629" y="4376936"/>
            <a:ext cx="1922941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薬剤部共用02\Desktop\レルベア吸入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884" y="6249144"/>
            <a:ext cx="1922941" cy="1273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0212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エレメント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</TotalTime>
  <Words>166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薬剤部</dc:creator>
  <cp:lastModifiedBy>英章 杉田</cp:lastModifiedBy>
  <cp:revision>45</cp:revision>
  <cp:lastPrinted>2015-02-03T07:58:26Z</cp:lastPrinted>
  <dcterms:created xsi:type="dcterms:W3CDTF">2013-05-27T07:05:12Z</dcterms:created>
  <dcterms:modified xsi:type="dcterms:W3CDTF">2018-11-05T14:52:44Z</dcterms:modified>
</cp:coreProperties>
</file>