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6858000" cy="9906000" type="A4"/>
  <p:notesSz cx="7099300" cy="102346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2028" y="60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英章 杉田" userId="00a59383-9e79-490f-8b9c-ad80059ef5d5" providerId="ADAL" clId="{FCFBB208-5893-497E-B632-31E161DBEBD1}"/>
    <pc:docChg chg="modSld">
      <pc:chgData name="英章 杉田" userId="00a59383-9e79-490f-8b9c-ad80059ef5d5" providerId="ADAL" clId="{FCFBB208-5893-497E-B632-31E161DBEBD1}" dt="2019-11-17T15:44:37.904" v="6" actId="20577"/>
      <pc:docMkLst>
        <pc:docMk/>
      </pc:docMkLst>
      <pc:sldChg chg="modSp">
        <pc:chgData name="英章 杉田" userId="00a59383-9e79-490f-8b9c-ad80059ef5d5" providerId="ADAL" clId="{FCFBB208-5893-497E-B632-31E161DBEBD1}" dt="2019-11-17T15:44:37.904" v="6" actId="20577"/>
        <pc:sldMkLst>
          <pc:docMk/>
          <pc:sldMk cId="1436994080" sldId="257"/>
        </pc:sldMkLst>
        <pc:spChg chg="mod">
          <ac:chgData name="英章 杉田" userId="00a59383-9e79-490f-8b9c-ad80059ef5d5" providerId="ADAL" clId="{FCFBB208-5893-497E-B632-31E161DBEBD1}" dt="2019-11-17T15:44:37.904" v="6" actId="20577"/>
          <ac:spMkLst>
            <pc:docMk/>
            <pc:sldMk cId="1436994080" sldId="257"/>
            <ac:spMk id="7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t>2019/11/18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36272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t>2019/11/18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04779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5386387" y="396701"/>
            <a:ext cx="1671638" cy="8452203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71475" y="396701"/>
            <a:ext cx="4900613" cy="8452203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t>2019/11/18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56669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t>2019/11/18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62607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4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t>2019/11/18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30559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71475" y="2311402"/>
            <a:ext cx="3286125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771900" y="2311402"/>
            <a:ext cx="3286125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t>2019/11/18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34315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2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2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t>2019/11/18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06650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t>2019/11/18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42181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t>2019/11/18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4584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8" y="394408"/>
            <a:ext cx="3833812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2072924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t>2019/11/18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4800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t>2019/11/18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39296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050EC4-2192-4167-A97E-1FFAE6B38891}" type="datetimeFigureOut">
              <a:rPr kumimoji="1" lang="ja-JP" altLang="en-US" smtClean="0"/>
              <a:t>2019/11/18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FC84F7-04BE-4202-B4EC-7EBD95565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3802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354425"/>
              </p:ext>
            </p:extLst>
          </p:nvPr>
        </p:nvGraphicFramePr>
        <p:xfrm>
          <a:off x="72008" y="1064569"/>
          <a:ext cx="6741368" cy="5301681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5531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882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5759">
                <a:tc>
                  <a:txBody>
                    <a:bodyPr/>
                    <a:lstStyle/>
                    <a:p>
                      <a:r>
                        <a:rPr kumimoji="1" lang="ja-JP" altLang="en-US" sz="17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操作方法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7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よくあるピットフォール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0344">
                <a:tc>
                  <a:txBody>
                    <a:bodyPr/>
                    <a:lstStyle/>
                    <a:p>
                      <a:r>
                        <a:rPr kumimoji="1" lang="ja-JP" altLang="en-US" sz="17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①薬の準備</a:t>
                      </a:r>
                      <a:endParaRPr kumimoji="1" lang="ja-JP" altLang="en-US" sz="170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</a:t>
                      </a:r>
                      <a:r>
                        <a:rPr kumimoji="1" lang="ja-JP" altLang="en-US" sz="1600" baseline="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 残量を確認しておらず薬が切れている</a:t>
                      </a:r>
                      <a:endParaRPr kumimoji="1" lang="en-US" altLang="ja-JP" sz="1600" baseline="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6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 カバーをあけられない・最後まであけていない</a:t>
                      </a:r>
                      <a:endParaRPr kumimoji="1" lang="en-US" altLang="ja-JP" sz="16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2961">
                <a:tc>
                  <a:txBody>
                    <a:bodyPr/>
                    <a:lstStyle/>
                    <a:p>
                      <a:r>
                        <a:rPr kumimoji="1" lang="ja-JP" altLang="en-US" sz="17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②息吐き</a:t>
                      </a:r>
                      <a:endParaRPr kumimoji="1" lang="ja-JP" altLang="en-US" sz="170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 息吐きを行っていない</a:t>
                      </a:r>
                      <a:endParaRPr kumimoji="1" lang="en-US" altLang="ja-JP" sz="16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6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 吐いた息をデバイスに吹きかけている</a:t>
                      </a:r>
                      <a:endParaRPr kumimoji="1" lang="en-US" altLang="ja-JP" sz="16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6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 姿勢が悪い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54479">
                <a:tc>
                  <a:txBody>
                    <a:bodyPr/>
                    <a:lstStyle/>
                    <a:p>
                      <a:r>
                        <a:rPr kumimoji="1" lang="ja-JP" altLang="en-US" sz="17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③吸入</a:t>
                      </a:r>
                      <a:endParaRPr kumimoji="1" lang="ja-JP" altLang="en-US" sz="170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□「強く、早く、深く」吸えていない</a:t>
                      </a:r>
                      <a:endParaRPr kumimoji="1" lang="en-US" altLang="ja-JP" sz="16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6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</a:t>
                      </a:r>
                      <a:r>
                        <a:rPr kumimoji="1" lang="ja-JP" altLang="en-US" sz="1600" baseline="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 通気口を指で塞いでしまっている</a:t>
                      </a:r>
                      <a:endParaRPr kumimoji="1" lang="en-US" altLang="ja-JP" sz="16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6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</a:t>
                      </a:r>
                      <a:r>
                        <a:rPr kumimoji="1" lang="ja-JP" altLang="en-US" sz="1600" baseline="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 </a:t>
                      </a:r>
                      <a:r>
                        <a:rPr kumimoji="1" lang="ja-JP" altLang="en-US" sz="16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笛の音が鳴らない</a:t>
                      </a:r>
                      <a:endParaRPr kumimoji="1" lang="en-US" altLang="ja-JP" sz="16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6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□ 姿勢は正しいか</a:t>
                      </a:r>
                      <a:endParaRPr kumimoji="1" lang="en-US" altLang="ja-JP" sz="16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6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□ 息吐きできているか</a:t>
                      </a:r>
                      <a:endParaRPr kumimoji="1" lang="en-US" altLang="ja-JP" sz="16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6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□ 吸入口を隙間なく、くわえられているか</a:t>
                      </a:r>
                      <a:endParaRPr kumimoji="1" lang="en-US" altLang="ja-JP" sz="16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6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□ 口すぼめ呼吸はできるか</a:t>
                      </a:r>
                      <a:endParaRPr kumimoji="1" lang="en-US" altLang="ja-JP" sz="160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5023">
                <a:tc>
                  <a:txBody>
                    <a:bodyPr/>
                    <a:lstStyle/>
                    <a:p>
                      <a:r>
                        <a:rPr kumimoji="1" lang="ja-JP" altLang="en-US" sz="17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④息止め</a:t>
                      </a:r>
                      <a:endParaRPr kumimoji="1" lang="ja-JP" altLang="en-US" sz="170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 息止めを行っていない　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4659">
                <a:tc>
                  <a:txBody>
                    <a:bodyPr/>
                    <a:lstStyle/>
                    <a:p>
                      <a:r>
                        <a:rPr kumimoji="1" lang="ja-JP" altLang="en-US" sz="17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⑤息吐き</a:t>
                      </a:r>
                      <a:endParaRPr kumimoji="1" lang="ja-JP" altLang="en-US" sz="170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60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5759">
                <a:tc>
                  <a:txBody>
                    <a:bodyPr/>
                    <a:lstStyle/>
                    <a:p>
                      <a:r>
                        <a:rPr kumimoji="1" lang="ja-JP" altLang="en-US" sz="17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⑥後片付け</a:t>
                      </a:r>
                      <a:endParaRPr kumimoji="1" lang="ja-JP" altLang="en-US" sz="170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</a:t>
                      </a:r>
                      <a:r>
                        <a:rPr kumimoji="1" lang="ja-JP" altLang="en-US" sz="1600" baseline="0" dirty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 カバーを閉めていない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r>
                        <a:rPr kumimoji="1" lang="ja-JP" altLang="en-US" sz="17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⑦うがい</a:t>
                      </a:r>
                      <a:endParaRPr kumimoji="1" lang="ja-JP" altLang="en-US" sz="170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 うがいをしていない</a:t>
                      </a:r>
                      <a:endParaRPr kumimoji="1" lang="en-US" altLang="ja-JP" sz="16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16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 うがいをしているが不十分</a:t>
                      </a:r>
                      <a:endParaRPr kumimoji="1" lang="ja-JP" altLang="en-US" sz="160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5" name="角丸四角形 4"/>
          <p:cNvSpPr/>
          <p:nvPr/>
        </p:nvSpPr>
        <p:spPr>
          <a:xfrm>
            <a:off x="395536" y="416496"/>
            <a:ext cx="6129808" cy="504056"/>
          </a:xfrm>
          <a:prstGeom prst="roundRect">
            <a:avLst/>
          </a:prstGeom>
          <a:solidFill>
            <a:schemeClr val="accent4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>
                <a:latin typeface="HG丸ｺﾞｼｯｸM-PRO" pitchFamily="50" charset="-128"/>
                <a:ea typeface="HG丸ｺﾞｼｯｸM-PRO" pitchFamily="50" charset="-128"/>
              </a:rPr>
              <a:t>エリプタタイプ</a:t>
            </a:r>
            <a:r>
              <a:rPr lang="en-US" altLang="ja-JP" dirty="0">
                <a:latin typeface="HG丸ｺﾞｼｯｸM-PRO" pitchFamily="50" charset="-128"/>
                <a:ea typeface="HG丸ｺﾞｼｯｸM-PRO" pitchFamily="50" charset="-128"/>
              </a:rPr>
              <a:t>(</a:t>
            </a:r>
            <a:r>
              <a:rPr lang="ja-JP" altLang="en-US" dirty="0">
                <a:latin typeface="HG丸ｺﾞｼｯｸM-PRO" pitchFamily="50" charset="-128"/>
                <a:ea typeface="HG丸ｺﾞｼｯｸM-PRO" pitchFamily="50" charset="-128"/>
              </a:rPr>
              <a:t>ﾚﾙﾍﾞｱ･ｱﾉｰﾛ･ｴﾝｸﾗｯｾ･ｱﾆｭｲﾃｨ･ﾃﾘﾙｼﾞｰ</a:t>
            </a:r>
            <a:r>
              <a:rPr lang="en-US" altLang="ja-JP" dirty="0">
                <a:latin typeface="HG丸ｺﾞｼｯｸM-PRO" pitchFamily="50" charset="-128"/>
                <a:ea typeface="HG丸ｺﾞｼｯｸM-PRO" pitchFamily="50" charset="-128"/>
              </a:rPr>
              <a:t>)</a:t>
            </a: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406985" y="149369"/>
            <a:ext cx="146706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00" dirty="0">
                <a:latin typeface="HG丸ｺﾞｼｯｸM-PRO" pitchFamily="50" charset="-128"/>
                <a:ea typeface="HG丸ｺﾞｼｯｸM-PRO" pitchFamily="50" charset="-128"/>
              </a:rPr>
              <a:t>ピットフォール確認票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278434" y="9561512"/>
            <a:ext cx="307327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000" b="1" dirty="0"/>
              <a:t>2019</a:t>
            </a:r>
            <a:r>
              <a:rPr kumimoji="1" lang="ja-JP" altLang="en-US" sz="1000" b="1" dirty="0"/>
              <a:t>年　埼玉吸入療法サポートネットワーク</a:t>
            </a:r>
            <a:r>
              <a:rPr lang="ja-JP" altLang="en-US" sz="1000" b="1" dirty="0"/>
              <a:t>　</a:t>
            </a:r>
            <a:r>
              <a:rPr lang="en-US" altLang="ja-JP" sz="1000" dirty="0"/>
              <a:t>v191117</a:t>
            </a:r>
            <a:endParaRPr kumimoji="1" lang="ja-JP" altLang="en-US" sz="1000" dirty="0"/>
          </a:p>
        </p:txBody>
      </p:sp>
    </p:spTree>
    <p:extLst>
      <p:ext uri="{BB962C8B-B14F-4D97-AF65-F5344CB8AC3E}">
        <p14:creationId xmlns:p14="http://schemas.microsoft.com/office/powerpoint/2010/main" val="14369940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エレメント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1003</TotalTime>
  <Words>159</Words>
  <Application>Microsoft Office PowerPoint</Application>
  <PresentationFormat>A4 210 x 297 mm</PresentationFormat>
  <Paragraphs>28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HG丸ｺﾞｼｯｸM-PRO</vt:lpstr>
      <vt:lpstr>Arial</vt:lpstr>
      <vt:lpstr>Calibri</vt:lpstr>
      <vt:lpstr>Office ​​テーマ</vt:lpstr>
      <vt:lpstr>PowerPoint プレゼンテーション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薬剤部</dc:creator>
  <cp:lastModifiedBy>Sugita Hideaki</cp:lastModifiedBy>
  <cp:revision>46</cp:revision>
  <cp:lastPrinted>2015-02-03T07:58:26Z</cp:lastPrinted>
  <dcterms:created xsi:type="dcterms:W3CDTF">2013-05-27T07:05:12Z</dcterms:created>
  <dcterms:modified xsi:type="dcterms:W3CDTF">2019-11-17T15:44:40Z</dcterms:modified>
</cp:coreProperties>
</file>