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6600CC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4332" y="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381139"/>
              </p:ext>
            </p:extLst>
          </p:nvPr>
        </p:nvGraphicFramePr>
        <p:xfrm>
          <a:off x="72008" y="3152800"/>
          <a:ext cx="6741368" cy="6017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0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31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91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カウンターで残量を確認します。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カバーをあける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レバーをしっかり押します（カチリと音がします）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977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十分に息を吐いてからマウスピースをくわえる。（吸入口には息を吹きかけないで下さい）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□「強く、早く、深く」吸いこみます。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696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苦しくない程度（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秒程度）息止めします。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72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息をゆっくり吐き出します。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吸入口を拭いて、カバーを閉めます（レバーも一緒に戻ります）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0425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ブクブク：くちの中、ガラガラ：のど、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の各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回ずつを目安にうがいをします。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丸ｺﾞｼｯｸM-PRO" pitchFamily="50" charset="-128"/>
                <a:ea typeface="HG丸ｺﾞｼｯｸM-PRO" pitchFamily="50" charset="-128"/>
              </a:rPr>
              <a:t>ディスカスタイプ</a:t>
            </a:r>
            <a:r>
              <a:rPr kumimoji="1"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アドエア・フルタイド・セレベント</a:t>
            </a:r>
            <a:r>
              <a:rPr kumimoji="1"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56" y="1324082"/>
            <a:ext cx="2634704" cy="1623568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415730" y="1280592"/>
            <a:ext cx="325363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吸入操作練習用具（笛付）で</a:t>
            </a:r>
            <a:b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ホイッスル音の確認をします。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操作はカウンターを上にし、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すべて水平に行います。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背筋伸ばして胸をはり</a:t>
            </a:r>
            <a:r>
              <a:rPr lang="ja-JP" altLang="en-US" sz="16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まっす</a:t>
            </a:r>
            <a:b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ぐ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前を向きます。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656" y="4073896"/>
            <a:ext cx="1368152" cy="109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6199" y="4088904"/>
            <a:ext cx="1360633" cy="110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5889104"/>
            <a:ext cx="1213350" cy="9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8800" y="7905328"/>
            <a:ext cx="1319375" cy="9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テキスト ボックス 16"/>
          <p:cNvSpPr txBox="1"/>
          <p:nvPr/>
        </p:nvSpPr>
        <p:spPr>
          <a:xfrm>
            <a:off x="3789040" y="9675331"/>
            <a:ext cx="3041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2014</a:t>
            </a:r>
            <a:r>
              <a:rPr kumimoji="1" lang="ja-JP" altLang="en-US" sz="1000" b="1" dirty="0"/>
              <a:t>年　埼玉吸入療法サポートネットワーク  </a:t>
            </a:r>
            <a:r>
              <a:rPr kumimoji="1" lang="en-US" altLang="ja-JP" sz="1000" b="1" dirty="0"/>
              <a:t>v140303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162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英章 杉田</cp:lastModifiedBy>
  <cp:revision>35</cp:revision>
  <cp:lastPrinted>2013-05-28T09:10:05Z</cp:lastPrinted>
  <dcterms:created xsi:type="dcterms:W3CDTF">2013-05-27T07:05:12Z</dcterms:created>
  <dcterms:modified xsi:type="dcterms:W3CDTF">2018-11-05T14:47:52Z</dcterms:modified>
</cp:coreProperties>
</file>