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6600CC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16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46060"/>
              </p:ext>
            </p:extLst>
          </p:nvPr>
        </p:nvGraphicFramePr>
        <p:xfrm>
          <a:off x="72008" y="1064569"/>
          <a:ext cx="6741368" cy="55150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53158"/>
                <a:gridCol w="5188210"/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78636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カバーをあけられない・最後まであけていない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残量を確認していない</a:t>
                      </a:r>
                      <a:endParaRPr kumimoji="1" lang="en-US" altLang="ja-JP" sz="16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レバーを押していない・押し切れていない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□「強く、早く、深く」吸えていない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笛の音が鳴らない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隙間なく、くわえられているか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55023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レバーを無理に戻している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カバーを閉めていない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4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ディスカスタイプ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アドエア・フルタイド・セレベント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</a:t>
            </a:r>
            <a:r>
              <a:rPr lang="ja-JP" altLang="en-US" sz="1000" b="1" dirty="0"/>
              <a:t>埼玉吸入</a:t>
            </a:r>
            <a:r>
              <a:rPr lang="ja-JP" altLang="en-US" sz="1000" b="1" dirty="0" smtClean="0"/>
              <a:t>療法サポートネットワーク　</a:t>
            </a:r>
            <a:r>
              <a:rPr kumimoji="1" lang="en-US" altLang="ja-JP" sz="1000" b="1" dirty="0" smtClean="0"/>
              <a:t>v140303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79177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120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34</cp:revision>
  <cp:lastPrinted>2013-05-28T09:10:05Z</cp:lastPrinted>
  <dcterms:created xsi:type="dcterms:W3CDTF">2013-05-27T07:05:12Z</dcterms:created>
  <dcterms:modified xsi:type="dcterms:W3CDTF">2018-11-05T07:06:50Z</dcterms:modified>
</cp:coreProperties>
</file>