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184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A1E4D7CD-86A5-403B-93B5-3CE5A191D063}"/>
    <pc:docChg chg="modSld">
      <pc:chgData name="杉田英章" userId="00a59383-9e79-490f-8b9c-ad80059ef5d5" providerId="ADAL" clId="{A1E4D7CD-86A5-403B-93B5-3CE5A191D063}" dt="2020-09-03T06:37:47.078" v="32"/>
      <pc:docMkLst>
        <pc:docMk/>
      </pc:docMkLst>
      <pc:sldChg chg="modSp mod">
        <pc:chgData name="杉田英章" userId="00a59383-9e79-490f-8b9c-ad80059ef5d5" providerId="ADAL" clId="{A1E4D7CD-86A5-403B-93B5-3CE5A191D063}" dt="2020-09-03T06:37:47.078" v="32"/>
        <pc:sldMkLst>
          <pc:docMk/>
          <pc:sldMk cId="61047980" sldId="258"/>
        </pc:sldMkLst>
        <pc:spChg chg="mod">
          <ac:chgData name="杉田英章" userId="00a59383-9e79-490f-8b9c-ad80059ef5d5" providerId="ADAL" clId="{A1E4D7CD-86A5-403B-93B5-3CE5A191D063}" dt="2020-09-03T06:35:40.748" v="21"/>
          <ac:spMkLst>
            <pc:docMk/>
            <pc:sldMk cId="61047980" sldId="258"/>
            <ac:spMk id="6" creationId="{00000000-0000-0000-0000-000000000000}"/>
          </ac:spMkLst>
        </pc:spChg>
        <pc:graphicFrameChg chg="mod modGraphic">
          <ac:chgData name="杉田英章" userId="00a59383-9e79-490f-8b9c-ad80059ef5d5" providerId="ADAL" clId="{A1E4D7CD-86A5-403B-93B5-3CE5A191D063}" dt="2020-09-03T06:37:47.078" v="32"/>
          <ac:graphicFrameMkLst>
            <pc:docMk/>
            <pc:sldMk cId="61047980" sldId="258"/>
            <ac:graphicFrameMk id="4" creationId="{00000000-0000-0000-0000-000000000000}"/>
          </ac:graphicFrameMkLst>
        </pc:graphicFrameChg>
      </pc:sldChg>
    </pc:docChg>
  </pc:docChgLst>
  <pc:docChgLst>
    <pc:chgData name="杉田英章" userId="00a59383-9e79-490f-8b9c-ad80059ef5d5" providerId="ADAL" clId="{D10F67D7-365C-4A2F-8A0D-9613E2304F9F}"/>
    <pc:docChg chg="modSld">
      <pc:chgData name="杉田英章" userId="00a59383-9e79-490f-8b9c-ad80059ef5d5" providerId="ADAL" clId="{D10F67D7-365C-4A2F-8A0D-9613E2304F9F}" dt="2020-10-17T12:46:07.885" v="7" actId="20577"/>
      <pc:docMkLst>
        <pc:docMk/>
      </pc:docMkLst>
      <pc:sldChg chg="modSp mod">
        <pc:chgData name="杉田英章" userId="00a59383-9e79-490f-8b9c-ad80059ef5d5" providerId="ADAL" clId="{D10F67D7-365C-4A2F-8A0D-9613E2304F9F}" dt="2020-10-17T12:46:07.885" v="7" actId="20577"/>
        <pc:sldMkLst>
          <pc:docMk/>
          <pc:sldMk cId="61047980" sldId="258"/>
        </pc:sldMkLst>
        <pc:spChg chg="mod">
          <ac:chgData name="杉田英章" userId="00a59383-9e79-490f-8b9c-ad80059ef5d5" providerId="ADAL" clId="{D10F67D7-365C-4A2F-8A0D-9613E2304F9F}" dt="2020-10-17T12:46:07.885" v="7" actId="20577"/>
          <ac:spMkLst>
            <pc:docMk/>
            <pc:sldMk cId="61047980" sldId="258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70301"/>
              </p:ext>
            </p:extLst>
          </p:nvPr>
        </p:nvGraphicFramePr>
        <p:xfrm>
          <a:off x="72008" y="1064569"/>
          <a:ext cx="6741368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9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カプセルを取り出して保管している（吸湿性あり）</a:t>
                      </a: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ｼｰﾌﾞﾘ･ｳﾙﾃｨﾌﾞﾛのｶﾌﾟｾﾙを押し出してしまい潰れている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カプセルをマウスピースから入れようとする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穴あけボタンを押し忘れる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穴あけボタンを最後まで押し込めていない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穴あけボタンを複数回押している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□「強く、早く、深く」吸えていない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カプセルの回転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音がしない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斜めにくわえていないか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穴あけボタンを押しながら吸っていないか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ｶﾌﾟｾﾙは溝に収まっているか、変形していないか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07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51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カプセル内に粉が残っている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吸いきれていない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使用済みカプセルを手で取り出している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ブリーズヘラータイプ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ｵﾝﾌﾞﾚｽ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ｼｰﾌﾞﾘ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ｳﾙﾃｨﾌﾞﾛ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ｴﾅｼﾞｱ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ｱﾃｷｭﾗ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2020</a:t>
            </a:r>
            <a:r>
              <a:rPr kumimoji="1" lang="ja-JP" altLang="en-US" sz="1000" b="1" dirty="0"/>
              <a:t>年　埼玉吸入療法サポートネットワーク　</a:t>
            </a:r>
            <a:r>
              <a:rPr kumimoji="1" lang="en-US" altLang="ja-JP" sz="1000" b="1" dirty="0"/>
              <a:t>v201020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6104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215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56</cp:revision>
  <cp:lastPrinted>2013-05-28T09:10:05Z</cp:lastPrinted>
  <dcterms:created xsi:type="dcterms:W3CDTF">2013-05-27T07:05:12Z</dcterms:created>
  <dcterms:modified xsi:type="dcterms:W3CDTF">2020-10-17T12:46:11Z</dcterms:modified>
</cp:coreProperties>
</file>