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64" y="25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384999"/>
              </p:ext>
            </p:extLst>
          </p:nvPr>
        </p:nvGraphicFramePr>
        <p:xfrm>
          <a:off x="72008" y="1064569"/>
          <a:ext cx="6741368" cy="6202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158"/>
                <a:gridCol w="5188210"/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002392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カプセルを取り出して保管している（吸湿性あり）</a:t>
                      </a: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ja-JP" altLang="en-US" sz="15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ｼｰﾌﾞﾘ･ｳﾙﾃｨﾌﾞﾛのｶﾌﾟｾﾙを押し出してしまい潰れている</a:t>
                      </a:r>
                      <a:endParaRPr kumimoji="1" lang="en-US" altLang="ja-JP" sz="155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カプセルをマウスピースから入れようとする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穴あけボタンを押し忘れる</a:t>
                      </a:r>
                      <a:endParaRPr kumimoji="1" lang="en-US" altLang="ja-JP" sz="16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穴あけボタンを最後まで押し込めていない</a:t>
                      </a:r>
                      <a:endParaRPr kumimoji="1" lang="en-US" altLang="ja-JP" sz="16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穴あけボタンを複数回押している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82296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吐いた息をデバイスに吹きかけている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155447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□「強く、早く、深く」吸えていない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カプセルの回転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音がしない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姿勢は正しいか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息吐きできているか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斜めにくわえていないか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口すぼめ呼吸はできるか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穴あけボタンを押しながら吸っていないか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ｶﾌﾟｾﾙは溝に収まっているか、変形していないか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211007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14851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02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カプセル内に粉が残っている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吸いきれていない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55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ｼｰﾌﾞﾘ･ｳﾙﾃｨﾌﾞﾛの使用済みｶﾌﾟｾﾙを手で取り出している</a:t>
                      </a:r>
                      <a:endParaRPr kumimoji="1" lang="ja-JP" altLang="en-US" sz="15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ブリーズヘラータイプ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ｵﾝﾌﾞﾚｽ、ｼｰﾌﾞﾘ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､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ｳﾙﾃｨﾌﾞﾛ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89040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2016</a:t>
            </a:r>
            <a:r>
              <a:rPr kumimoji="1" lang="ja-JP" altLang="en-US" sz="1000" b="1" dirty="0" smtClean="0"/>
              <a:t>年　埼玉吸入療法</a:t>
            </a:r>
            <a:r>
              <a:rPr kumimoji="1" lang="ja-JP" altLang="en-US" sz="1000" b="1" dirty="0" smtClean="0"/>
              <a:t>サポートネットワーク　</a:t>
            </a:r>
            <a:r>
              <a:rPr kumimoji="1" lang="en-US" altLang="ja-JP" sz="1000" b="1" dirty="0" smtClean="0"/>
              <a:t>v160303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6104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147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54</cp:revision>
  <cp:lastPrinted>2013-05-28T09:10:05Z</cp:lastPrinted>
  <dcterms:created xsi:type="dcterms:W3CDTF">2013-05-27T07:05:12Z</dcterms:created>
  <dcterms:modified xsi:type="dcterms:W3CDTF">2018-11-05T07:08:09Z</dcterms:modified>
</cp:coreProperties>
</file>