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6858000" cy="9906000" type="A4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464" y="255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3627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0477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386387" y="396701"/>
            <a:ext cx="1671638" cy="845220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71475" y="396701"/>
            <a:ext cx="4900613" cy="845220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5666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6260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3055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71475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71900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3431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0665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4218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584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480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929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3802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6384999"/>
              </p:ext>
            </p:extLst>
          </p:nvPr>
        </p:nvGraphicFramePr>
        <p:xfrm>
          <a:off x="72008" y="1064569"/>
          <a:ext cx="6741368" cy="62026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3158"/>
                <a:gridCol w="5188210"/>
              </a:tblGrid>
              <a:tr h="365759"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操作方法</a:t>
                      </a:r>
                      <a:endParaRPr kumimoji="1" lang="ja-JP" altLang="en-US" sz="17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よくあるピットフォール</a:t>
                      </a:r>
                      <a:endParaRPr kumimoji="1" lang="ja-JP" altLang="en-US" sz="17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</a:tr>
              <a:tr h="1002392"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①薬の準備</a:t>
                      </a:r>
                      <a:endParaRPr kumimoji="1" lang="ja-JP" altLang="en-US" sz="17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カプセルを取り出して保管している（吸湿性あり）</a:t>
                      </a:r>
                    </a:p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</a:t>
                      </a:r>
                      <a:r>
                        <a:rPr kumimoji="1" lang="ja-JP" altLang="en-US" sz="155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ｼｰﾌﾞﾘ･ｳﾙﾃｨﾌﾞﾛのｶﾌﾟｾﾙを押し出してしまい潰れている</a:t>
                      </a:r>
                      <a:endParaRPr kumimoji="1" lang="en-US" altLang="ja-JP" sz="155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カプセルをマウスピースから入れようとする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穴あけボタンを押し忘れる</a:t>
                      </a:r>
                      <a:endParaRPr kumimoji="1" lang="en-US" altLang="ja-JP" sz="1600" baseline="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穴あけボタンを最後まで押し込めていない</a:t>
                      </a:r>
                      <a:endParaRPr kumimoji="1" lang="en-US" altLang="ja-JP" sz="1600" baseline="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穴あけボタンを複数回押している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</a:tr>
              <a:tr h="822961"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②息吐き</a:t>
                      </a:r>
                      <a:endParaRPr kumimoji="1" lang="ja-JP" altLang="en-US" sz="17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息吐きを行っていない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吐いた息をデバイスに吹きかけている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姿勢が悪い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</a:tr>
              <a:tr h="1554479"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③吸入</a:t>
                      </a:r>
                      <a:endParaRPr kumimoji="1" lang="ja-JP" altLang="en-US" sz="17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□「強く、早く、深く」吸えていない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</a:t>
                      </a:r>
                      <a:r>
                        <a:rPr kumimoji="1" lang="ja-JP" altLang="en-US" sz="160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カプセルの回転</a:t>
                      </a: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音がしない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□ 姿勢は正しいか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□ 息吐きできているか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□ 斜めにくわえていないか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□ 口すぼめ呼吸はできるか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□ 穴あけボタンを押しながら吸っていないか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□</a:t>
                      </a:r>
                      <a:r>
                        <a:rPr kumimoji="1" lang="ja-JP" altLang="en-US" sz="1600" baseline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ｶﾌﾟｾﾙは溝に収まっているか、変形していないか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</a:tr>
              <a:tr h="211007"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④息止め</a:t>
                      </a:r>
                      <a:endParaRPr kumimoji="1" lang="ja-JP" altLang="en-US" sz="17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息止めを行っていない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</a:tr>
              <a:tr h="148519"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⑤息吐き</a:t>
                      </a:r>
                      <a:endParaRPr kumimoji="1" lang="ja-JP" altLang="en-US" sz="17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</a:tr>
              <a:tr h="3020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7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⑥繰り返し</a:t>
                      </a:r>
                      <a:endParaRPr kumimoji="1" lang="ja-JP" altLang="en-US" sz="1700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カプセル内に粉が残っている</a:t>
                      </a: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吸いきれていない</a:t>
                      </a: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)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</a:tr>
              <a:tr h="365759"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⑥後片付け</a:t>
                      </a:r>
                      <a:endParaRPr kumimoji="1" lang="ja-JP" altLang="en-US" sz="17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</a:t>
                      </a:r>
                      <a:r>
                        <a:rPr kumimoji="1" lang="ja-JP" altLang="en-US" sz="155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ｼｰﾌﾞﾘ･ｳﾙﾃｨﾌﾞﾛの使用済みｶﾌﾟｾﾙを手で取り出している</a:t>
                      </a:r>
                      <a:endParaRPr kumimoji="1" lang="ja-JP" altLang="en-US" sz="155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角丸四角形 4"/>
          <p:cNvSpPr/>
          <p:nvPr/>
        </p:nvSpPr>
        <p:spPr>
          <a:xfrm>
            <a:off x="395536" y="416496"/>
            <a:ext cx="6129808" cy="504056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ブリーズヘラータイプ</a:t>
            </a:r>
            <a:r>
              <a:rPr lang="en-US" altLang="ja-JP" dirty="0" smtClean="0">
                <a:latin typeface="HG丸ｺﾞｼｯｸM-PRO" pitchFamily="50" charset="-128"/>
                <a:ea typeface="HG丸ｺﾞｼｯｸM-PRO" pitchFamily="50" charset="-128"/>
              </a:rPr>
              <a:t>(</a:t>
            </a: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ｵﾝﾌﾞﾚｽ、ｼｰﾌﾞﾘ</a:t>
            </a:r>
            <a:r>
              <a:rPr lang="en-US" altLang="ja-JP" dirty="0" smtClean="0">
                <a:latin typeface="HG丸ｺﾞｼｯｸM-PRO" pitchFamily="50" charset="-128"/>
                <a:ea typeface="HG丸ｺﾞｼｯｸM-PRO" pitchFamily="50" charset="-128"/>
              </a:rPr>
              <a:t>､</a:t>
            </a: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ｳﾙﾃｨﾌﾞﾛ</a:t>
            </a:r>
            <a:r>
              <a:rPr lang="en-US" altLang="ja-JP" dirty="0" smtClean="0">
                <a:latin typeface="HG丸ｺﾞｼｯｸM-PRO" pitchFamily="50" charset="-128"/>
                <a:ea typeface="HG丸ｺﾞｼｯｸM-PRO" pitchFamily="50" charset="-128"/>
              </a:rPr>
              <a:t>)</a:t>
            </a:r>
            <a:endParaRPr lang="en-US" altLang="ja-JP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06985" y="149369"/>
            <a:ext cx="14670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 smtClean="0">
                <a:latin typeface="HG丸ｺﾞｼｯｸM-PRO" pitchFamily="50" charset="-128"/>
                <a:ea typeface="HG丸ｺﾞｼｯｸM-PRO" pitchFamily="50" charset="-128"/>
              </a:rPr>
              <a:t>ピットフォール確認票</a:t>
            </a:r>
            <a:endParaRPr kumimoji="1" lang="ja-JP" altLang="en-US" sz="10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789040" y="9675331"/>
            <a:ext cx="30764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b="1" dirty="0" smtClean="0"/>
              <a:t>2016</a:t>
            </a:r>
            <a:r>
              <a:rPr kumimoji="1" lang="ja-JP" altLang="en-US" sz="1000" b="1" dirty="0" smtClean="0"/>
              <a:t>年　埼玉吸入療法</a:t>
            </a:r>
            <a:r>
              <a:rPr kumimoji="1" lang="ja-JP" altLang="en-US" sz="1000" b="1" dirty="0" smtClean="0"/>
              <a:t>サポートネットワーク　</a:t>
            </a:r>
            <a:r>
              <a:rPr kumimoji="1" lang="en-US" altLang="ja-JP" sz="1000" b="1" dirty="0" smtClean="0"/>
              <a:t>v160303</a:t>
            </a:r>
            <a:endParaRPr kumimoji="1" lang="ja-JP" alt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610479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650</TotalTime>
  <Words>147</Words>
  <Application>Microsoft Office PowerPoint</Application>
  <PresentationFormat>A4 210 x 297 mm</PresentationFormat>
  <Paragraphs>32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薬剤部</dc:creator>
  <cp:lastModifiedBy>埼玉県</cp:lastModifiedBy>
  <cp:revision>54</cp:revision>
  <cp:lastPrinted>2013-05-28T09:10:05Z</cp:lastPrinted>
  <dcterms:created xsi:type="dcterms:W3CDTF">2013-05-27T07:05:12Z</dcterms:created>
  <dcterms:modified xsi:type="dcterms:W3CDTF">2018-11-05T07:08:09Z</dcterms:modified>
</cp:coreProperties>
</file>