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605"/>
    <a:srgbClr val="E18805"/>
    <a:srgbClr val="FFFF99"/>
    <a:srgbClr val="FFCC66"/>
    <a:srgbClr val="FBD4B3"/>
    <a:srgbClr val="FFCC99"/>
    <a:srgbClr val="009999"/>
    <a:srgbClr val="D3D3D3"/>
    <a:srgbClr val="00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3D5E88BD-53B2-41BE-87F7-0D5F9DD5BE12}"/>
    <pc:docChg chg="delSld">
      <pc:chgData name="杉田英章" userId="00a59383-9e79-490f-8b9c-ad80059ef5d5" providerId="ADAL" clId="{3D5E88BD-53B2-41BE-87F7-0D5F9DD5BE12}" dt="2022-08-27T16:23:34.786" v="0" actId="47"/>
      <pc:docMkLst>
        <pc:docMk/>
      </pc:docMkLst>
      <pc:sldChg chg="del">
        <pc:chgData name="杉田英章" userId="00a59383-9e79-490f-8b9c-ad80059ef5d5" providerId="ADAL" clId="{3D5E88BD-53B2-41BE-87F7-0D5F9DD5BE12}" dt="2022-08-27T16:23:34.786" v="0" actId="47"/>
        <pc:sldMkLst>
          <pc:docMk/>
          <pc:sldMk cId="2810933361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46472"/>
              </p:ext>
            </p:extLst>
          </p:nvPr>
        </p:nvGraphicFramePr>
        <p:xfrm>
          <a:off x="72008" y="1064569"/>
          <a:ext cx="6741368" cy="720217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53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よくあるピットフォール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408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①吸入準備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プッシュサポーターを空になった製品と一緒に</a:t>
                      </a: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捨ててしまった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キャップを外していない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残量を確認していない</a:t>
                      </a:r>
                      <a:endParaRPr kumimoji="1" lang="en-US" altLang="ja-JP" sz="16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デバイスを上下逆に持っている</a:t>
                      </a:r>
                      <a:endParaRPr kumimoji="1" lang="en-US" altLang="ja-JP" sz="16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息吐きを行っていない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姿勢が悪い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3088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□「ゆっくり深く」吸いこめていない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□ガスが口の隙間から漏れている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  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□口でくわえる前に上部のボタンを押している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□吐くタイミングで上部のボタンを押している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□息を止めてしまっている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488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息止めを行っていない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659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連続で押して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度で吸おうとしている　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⑦後片付け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⑧うがい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うがいをしているが不十分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その他</a:t>
                      </a:r>
                      <a:endParaRPr kumimoji="1" lang="ja-JP" altLang="en-US" sz="1700" b="1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初回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空うちを行っていない、あるいは回数不十分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週１回の洗浄を行っていない</a:t>
                      </a:r>
                      <a:endParaRPr kumimoji="1" lang="en-US" altLang="ja-JP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□洗浄後、缶を戻す際にガスが出てしまっている</a:t>
                      </a:r>
                      <a:b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出ないように慎重に缶を戻す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□洗浄後、空うち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(2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r>
                        <a:rPr kumimoji="1" lang="en-US" altLang="ja-JP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を行っていない</a:t>
                      </a:r>
                    </a:p>
                    <a:p>
                      <a:endParaRPr kumimoji="1" lang="ja-JP" altLang="en-US" sz="16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02331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F99605"/>
          </a:solidFill>
          <a:ln>
            <a:solidFill>
              <a:srgbClr val="E188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エアロスフィア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ビレーズトリ・ビベスピ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467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ピットフォール確認票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36893" y="9675331"/>
            <a:ext cx="26260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00" b="1" dirty="0"/>
              <a:t>2022</a:t>
            </a:r>
            <a:r>
              <a:rPr lang="ja-JP" altLang="en-US" sz="1000" b="1" dirty="0"/>
              <a:t>年　埼玉吸入療法サポートネットワーク </a:t>
            </a:r>
          </a:p>
        </p:txBody>
      </p:sp>
    </p:spTree>
    <p:extLst>
      <p:ext uri="{BB962C8B-B14F-4D97-AF65-F5344CB8AC3E}">
        <p14:creationId xmlns:p14="http://schemas.microsoft.com/office/powerpoint/2010/main" val="4268145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426585E121DE4382ED666CABB36B4F" ma:contentTypeVersion="8" ma:contentTypeDescription="新しいドキュメントを作成します。" ma:contentTypeScope="" ma:versionID="19db53323e21daed08b0dd6efbfe8291">
  <xsd:schema xmlns:xsd="http://www.w3.org/2001/XMLSchema" xmlns:xs="http://www.w3.org/2001/XMLSchema" xmlns:p="http://schemas.microsoft.com/office/2006/metadata/properties" xmlns:ns3="ff9bd5a3-ccb2-461d-aa95-bf7702748576" targetNamespace="http://schemas.microsoft.com/office/2006/metadata/properties" ma:root="true" ma:fieldsID="97ae2176cf177af581a6e9be9c735988" ns3:_="">
    <xsd:import namespace="ff9bd5a3-ccb2-461d-aa95-bf77027485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9bd5a3-ccb2-461d-aa95-bf77027485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146D60-CEA0-4B39-8BD4-4866FDA093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43C51D-1FA2-4844-A0FB-0C11DB1545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9bd5a3-ccb2-461d-aa95-bf77027485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D014E8-E53B-4EDF-BED2-C9CD169B6426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ff9bd5a3-ccb2-461d-aa95-bf7702748576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214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84</cp:revision>
  <cp:lastPrinted>2019-12-04T16:56:18Z</cp:lastPrinted>
  <dcterms:created xsi:type="dcterms:W3CDTF">2013-05-27T07:05:12Z</dcterms:created>
  <dcterms:modified xsi:type="dcterms:W3CDTF">2022-08-27T16:23:37Z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0x010100DF426585E121DE4382ED666CABB36B4F</vt:lpwstr>
  </property>
</Properties>
</file>