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5FFF2"/>
    <a:srgbClr val="B3FFD9"/>
    <a:srgbClr val="B3FFB3"/>
    <a:srgbClr val="00CC99"/>
    <a:srgbClr val="66FF99"/>
    <a:srgbClr val="99FFCC"/>
    <a:srgbClr val="009999"/>
    <a:srgbClr val="00FF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9999C7-3E31-4A03-8561-AB1127DDC461}" v="44" dt="2020-04-21T04:47:35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696" y="-48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5E8F2DC8-4645-4B88-BC9F-0E226028E0B8}"/>
    <pc:docChg chg="modSld">
      <pc:chgData name="杉田英章" userId="00a59383-9e79-490f-8b9c-ad80059ef5d5" providerId="ADAL" clId="{5E8F2DC8-4645-4B88-BC9F-0E226028E0B8}" dt="2020-04-21T04:47:35.382" v="363"/>
      <pc:docMkLst>
        <pc:docMk/>
      </pc:docMkLst>
      <pc:sldChg chg="modSp">
        <pc:chgData name="杉田英章" userId="00a59383-9e79-490f-8b9c-ad80059ef5d5" providerId="ADAL" clId="{5E8F2DC8-4645-4B88-BC9F-0E226028E0B8}" dt="2020-04-21T04:47:35.382" v="363"/>
        <pc:sldMkLst>
          <pc:docMk/>
          <pc:sldMk cId="2800733997" sldId="258"/>
        </pc:sldMkLst>
        <pc:spChg chg="mod">
          <ac:chgData name="杉田英章" userId="00a59383-9e79-490f-8b9c-ad80059ef5d5" providerId="ADAL" clId="{5E8F2DC8-4645-4B88-BC9F-0E226028E0B8}" dt="2020-04-21T04:47:35.382" v="363"/>
          <ac:spMkLst>
            <pc:docMk/>
            <pc:sldMk cId="2800733997" sldId="258"/>
            <ac:spMk id="6" creationId="{00000000-0000-0000-0000-000000000000}"/>
          </ac:spMkLst>
        </pc:spChg>
        <pc:graphicFrameChg chg="mod modGraphic">
          <ac:chgData name="杉田英章" userId="00a59383-9e79-490f-8b9c-ad80059ef5d5" providerId="ADAL" clId="{5E8F2DC8-4645-4B88-BC9F-0E226028E0B8}" dt="2020-04-21T04:47:14.697" v="336"/>
          <ac:graphicFrameMkLst>
            <pc:docMk/>
            <pc:sldMk cId="2800733997" sldId="258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03384"/>
              </p:ext>
            </p:extLst>
          </p:nvPr>
        </p:nvGraphicFramePr>
        <p:xfrm>
          <a:off x="72008" y="1064569"/>
          <a:ext cx="6741368" cy="74460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08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プッシュサポーターを空になった製品と一緒に</a:t>
                      </a: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捨ててしまった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キャップを外していない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残量を確認していない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デバイスを上下逆に持っている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3088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□「ゆっくり深く」吸いこめていない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□ガスが口の隙間から漏れている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□口でくわえる前にアルミ缶を押している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□吐くタイミングでアルミ缶を押している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□息を止めてしまっている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488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連続で押して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度で吸おうとしている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初回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空うちを行っていない、あるいは回数不十分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週１回の洗浄を行っていない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□洗浄後、缶を戻す際にガスが出てしまっている</a:t>
                      </a:r>
                      <a:b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出ないように慎重に缶を戻す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□洗浄後、空うち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を行っていない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□缶を戻した際にプッシュサポーターの窓から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残量が見えない位置になっている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02331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00CC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エアロスフィア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ビレーズトリ・ビベスピ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36893" y="9675331"/>
            <a:ext cx="30203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b="1" dirty="0"/>
              <a:t>2020</a:t>
            </a:r>
            <a:r>
              <a:rPr lang="ja-JP" altLang="en-US" sz="1000" b="1" dirty="0"/>
              <a:t>年　埼玉吸入療法サポートネットワーク </a:t>
            </a:r>
            <a:r>
              <a:rPr lang="en-US" altLang="ja-JP" sz="1000" b="1" dirty="0"/>
              <a:t>v200425</a:t>
            </a:r>
            <a:endParaRPr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234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45</cp:revision>
  <cp:lastPrinted>2019-12-04T16:56:22Z</cp:lastPrinted>
  <dcterms:created xsi:type="dcterms:W3CDTF">2013-05-27T07:05:12Z</dcterms:created>
  <dcterms:modified xsi:type="dcterms:W3CDTF">2020-04-21T04:47:40Z</dcterms:modified>
</cp:coreProperties>
</file>