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1392C8-FA2E-4748-A28D-15A3DFFBDC32}" v="11" dt="2020-06-07T15:54:54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184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B31392C8-FA2E-4748-A28D-15A3DFFBDC32}"/>
    <pc:docChg chg="undo custSel modSld">
      <pc:chgData name="杉田英章" userId="00a59383-9e79-490f-8b9c-ad80059ef5d5" providerId="ADAL" clId="{B31392C8-FA2E-4748-A28D-15A3DFFBDC32}" dt="2020-06-07T15:54:48.262" v="150"/>
      <pc:docMkLst>
        <pc:docMk/>
      </pc:docMkLst>
      <pc:sldChg chg="modSp mod">
        <pc:chgData name="杉田英章" userId="00a59383-9e79-490f-8b9c-ad80059ef5d5" providerId="ADAL" clId="{B31392C8-FA2E-4748-A28D-15A3DFFBDC32}" dt="2020-06-07T15:54:48.262" v="150"/>
        <pc:sldMkLst>
          <pc:docMk/>
          <pc:sldMk cId="3929503081" sldId="263"/>
        </pc:sldMkLst>
        <pc:spChg chg="mod">
          <ac:chgData name="杉田英章" userId="00a59383-9e79-490f-8b9c-ad80059ef5d5" providerId="ADAL" clId="{B31392C8-FA2E-4748-A28D-15A3DFFBDC32}" dt="2020-06-07T15:54:48.262" v="150"/>
          <ac:spMkLst>
            <pc:docMk/>
            <pc:sldMk cId="3929503081" sldId="263"/>
            <ac:spMk id="24" creationId="{4EB6107B-5BA3-4B1A-A70E-C50B83F4DA42}"/>
          </ac:spMkLst>
        </pc:spChg>
        <pc:graphicFrameChg chg="mod modGraphic">
          <ac:chgData name="杉田英章" userId="00a59383-9e79-490f-8b9c-ad80059ef5d5" providerId="ADAL" clId="{B31392C8-FA2E-4748-A28D-15A3DFFBDC32}" dt="2020-06-07T15:54:41.628" v="146" actId="404"/>
          <ac:graphicFrameMkLst>
            <pc:docMk/>
            <pc:sldMk cId="3929503081" sldId="263"/>
            <ac:graphicFrameMk id="4" creationId="{00000000-0000-0000-0000-000000000000}"/>
          </ac:graphicFrameMkLst>
        </pc:graphicFrameChg>
        <pc:graphicFrameChg chg="modGraphic">
          <ac:chgData name="杉田英章" userId="00a59383-9e79-490f-8b9c-ad80059ef5d5" providerId="ADAL" clId="{B31392C8-FA2E-4748-A28D-15A3DFFBDC32}" dt="2020-06-07T15:54:19.701" v="143" actId="404"/>
          <ac:graphicFrameMkLst>
            <pc:docMk/>
            <pc:sldMk cId="3929503081" sldId="263"/>
            <ac:graphicFrameMk id="1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2020/6/8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75858"/>
              </p:ext>
            </p:extLst>
          </p:nvPr>
        </p:nvGraphicFramePr>
        <p:xfrm>
          <a:off x="58316" y="4395881"/>
          <a:ext cx="6741368" cy="53322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8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02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78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①吸入準備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□使用回数が残っていることを確認します。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□マウスピース・薬剤のキャップを外します。</a:t>
                      </a:r>
                      <a:endParaRPr kumimoji="1" lang="en-US" altLang="ja-JP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□吸入薬をよく振り、</a:t>
                      </a: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スペーサーへセットします。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14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□軽く息を吐きマウスピースをしっかりくわえる</a:t>
                      </a:r>
                      <a:endParaRPr kumimoji="1" lang="ja-JP" alt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416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□スペーサー内へ吸入薬を１回噴霧します。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□薬剤をホイッスルが鳴らない速さで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ゆっくり深く</a:t>
                      </a: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吸い込みます。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吸入に併せ、フローインジケータが動いていることを確認します</a:t>
                      </a:r>
                      <a:r>
                        <a:rPr kumimoji="1" lang="en-US" altLang="ja-JP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□吸い切れない場合は</a:t>
                      </a:r>
                      <a:r>
                        <a:rPr kumimoji="1" lang="en-US" altLang="ja-JP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2-3</a:t>
                      </a:r>
                      <a:r>
                        <a:rPr kumimoji="1" lang="ja-JP" alt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回に分けて吸入します</a:t>
                      </a:r>
                      <a:endParaRPr kumimoji="1" lang="en-US" altLang="ja-JP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648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□苦しくない程度（</a:t>
                      </a:r>
                      <a:r>
                        <a:rPr kumimoji="1" lang="en-US" altLang="ja-JP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秒程度）息止めます。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19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□息をゆっくり吐き出します。</a:t>
                      </a:r>
                      <a:endParaRPr kumimoji="1" lang="ja-JP" alt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4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⑥</a:t>
                      </a: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回数 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ＭＳ ゴシック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1</a:t>
                      </a:r>
                      <a:r>
                        <a:rPr kumimoji="1" lang="ja-JP" altLang="en-US" sz="14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日　回</a:t>
                      </a:r>
                      <a:r>
                        <a:rPr kumimoji="1" lang="ja-JP" altLang="en-US" sz="1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 </a:t>
                      </a:r>
                      <a:r>
                        <a:rPr kumimoji="1" lang="en-US" altLang="ja-JP" sz="14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1</a:t>
                      </a:r>
                      <a:r>
                        <a:rPr kumimoji="1" lang="ja-JP" altLang="en-US" sz="14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回　吸入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ゴシック"/>
                        </a:rPr>
                        <a:t>□ ①～⑤を指示された回数繰り返します</a:t>
                      </a:r>
                      <a:endParaRPr kumimoji="1" lang="ja-JP" alt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ＭＳ 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140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□マウスピースを拭き、キャップを閉めます。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□吸入薬を外し、キャップを閉めます。</a:t>
                      </a:r>
                      <a:endParaRPr kumimoji="1" lang="ja-JP" alt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747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⑧うがい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□ブクブク：くちのうがい、ガラガラ：のどうがいを</a:t>
                      </a:r>
                      <a:r>
                        <a:rPr kumimoji="1" lang="ja-JP" altLang="en-US" sz="1600" b="1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</a:t>
                      </a:r>
                      <a:r>
                        <a:rPr kumimoji="1" lang="en-US" altLang="ja-JP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回ずつうがいをします。</a:t>
                      </a:r>
                      <a:endParaRPr kumimoji="1" lang="ja-JP" alt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188640" y="416496"/>
            <a:ext cx="3960440" cy="50405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スペーサー（マウスピース）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1291527"/>
            <a:ext cx="6507260" cy="1842491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46775"/>
            <a:ext cx="3559402" cy="35520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デバイス各部位の名称と注意点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56456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吸入手順・評価票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931610" y="1405826"/>
            <a:ext cx="366574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背筋を伸ばして胸をはりまっすぐ前を向き吸入しましょう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7800" indent="-177800"/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7800" indent="-177800"/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週に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 洗浄しましょう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7800" indent="-177800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吸入薬接続部を外し、中性洗剤を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7800" indent="-177800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使って洗いましょう　　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7800" indent="-177800"/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7800" indent="-177800"/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買い替え時期は使用開始後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年です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C:\Users\alpha\Google ドライブ（pranaclinic.pharmacy@gmail.com）\吸入支援\H30年度吸入支援\imag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48" y="1748073"/>
            <a:ext cx="2232248" cy="953897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260648" y="2773978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マウスピース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94908" y="15042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フローインジケータ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72816" y="2777825"/>
            <a:ext cx="10390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吸入薬 接続部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908720" y="1621850"/>
            <a:ext cx="288032" cy="288032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 flipV="1">
            <a:off x="476672" y="2341930"/>
            <a:ext cx="72008" cy="43204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348880" y="2269922"/>
            <a:ext cx="72008" cy="504056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303483"/>
              </p:ext>
            </p:extLst>
          </p:nvPr>
        </p:nvGraphicFramePr>
        <p:xfrm>
          <a:off x="72008" y="3180936"/>
          <a:ext cx="6713984" cy="1188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08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初回のみ</a:t>
                      </a:r>
                      <a:endParaRPr kumimoji="1" lang="en-US" altLang="ja-JP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空うち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ＭＳ ゴシック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□キャップを外し、吸入器をよく振ります。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□吸入器を体から離してアルミ缶を押し、必要回数空噴霧する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回：キュバール・オルベスコ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回：フルタイド・アドエア・フルティフォーム</a:t>
                      </a:r>
                      <a:endParaRPr kumimoji="1" lang="ja-JP" altLang="en-US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図 2">
            <a:extLst>
              <a:ext uri="{FF2B5EF4-FFF2-40B4-BE49-F238E27FC236}">
                <a16:creationId xmlns:a16="http://schemas.microsoft.com/office/drawing/2014/main" id="{484F29F7-7180-4C5E-8C78-C402E87972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236" y="100878"/>
            <a:ext cx="781050" cy="781050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9E74BEB-1029-4AC5-BF5D-6EB774795AED}"/>
              </a:ext>
            </a:extLst>
          </p:cNvPr>
          <p:cNvSpPr/>
          <p:nvPr/>
        </p:nvSpPr>
        <p:spPr>
          <a:xfrm>
            <a:off x="4955236" y="1034371"/>
            <a:ext cx="174353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環境再生保全機構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6413A03-264A-4AA2-BC4D-492AA246C7CF}"/>
              </a:ext>
            </a:extLst>
          </p:cNvPr>
          <p:cNvSpPr/>
          <p:nvPr/>
        </p:nvSpPr>
        <p:spPr>
          <a:xfrm>
            <a:off x="5812073" y="848864"/>
            <a:ext cx="10775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解説動画 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4D22FA1-323D-4701-B907-315563488B27}"/>
              </a:ext>
            </a:extLst>
          </p:cNvPr>
          <p:cNvSpPr/>
          <p:nvPr/>
        </p:nvSpPr>
        <p:spPr>
          <a:xfrm>
            <a:off x="4825699" y="848864"/>
            <a:ext cx="10775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手順動画 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58090AD-FD12-4FF6-9BD6-B4BD031315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608" y="100878"/>
            <a:ext cx="781050" cy="781050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EB6107B-5BA3-4B1A-A70E-C50B83F4DA42}"/>
              </a:ext>
            </a:extLst>
          </p:cNvPr>
          <p:cNvSpPr txBox="1"/>
          <p:nvPr/>
        </p:nvSpPr>
        <p:spPr>
          <a:xfrm>
            <a:off x="3284984" y="9701638"/>
            <a:ext cx="3604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kumimoji="1"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埼玉吸入療法サポートネットワーク </a:t>
            </a:r>
            <a:r>
              <a:rPr kumimoji="1" lang="en-US" altLang="ja-JP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v200608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950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313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101</cp:revision>
  <cp:lastPrinted>2020-06-07T15:54:56Z</cp:lastPrinted>
  <dcterms:created xsi:type="dcterms:W3CDTF">2013-05-27T07:05:12Z</dcterms:created>
  <dcterms:modified xsi:type="dcterms:W3CDTF">2020-06-07T15:55:00Z</dcterms:modified>
</cp:coreProperties>
</file>