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25629"/>
              </p:ext>
            </p:extLst>
          </p:nvPr>
        </p:nvGraphicFramePr>
        <p:xfrm>
          <a:off x="72008" y="1064569"/>
          <a:ext cx="6741368" cy="5891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3158"/>
                <a:gridCol w="5188210"/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よくあるピットフォール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①吸入準備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□（初回のみ）空うちを行っていない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 フルプッシュを空</a:t>
                      </a:r>
                      <a:r>
                        <a:rPr kumimoji="1" lang="ja-JP" altLang="en-US" sz="1600" smtClean="0"/>
                        <a:t>になった製品</a:t>
                      </a:r>
                      <a:r>
                        <a:rPr kumimoji="1" lang="ja-JP" altLang="en-US" sz="1600" dirty="0" smtClean="0"/>
                        <a:t>と一緒に捨ててしまった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 キャップを外していない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</a:t>
                      </a:r>
                      <a:r>
                        <a:rPr kumimoji="1" lang="ja-JP" altLang="en-US" sz="1600" baseline="0" dirty="0" smtClean="0"/>
                        <a:t> 残量を確認していない</a:t>
                      </a:r>
                      <a:endParaRPr kumimoji="1" lang="en-US" altLang="ja-JP" sz="1600" baseline="0" dirty="0" smtClean="0"/>
                    </a:p>
                    <a:p>
                      <a:r>
                        <a:rPr kumimoji="1" lang="ja-JP" altLang="en-US" sz="1600" baseline="0" dirty="0" smtClean="0"/>
                        <a:t>□ デバイスを上下逆に持っている</a:t>
                      </a:r>
                      <a:endParaRPr kumimoji="1" lang="en-US" altLang="ja-JP" sz="1600" baseline="0" dirty="0" smtClean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 息吐きを行っていない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129308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□フルプッシュの根元を押しており、噴霧できない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□「ゆっくり、深く」吸いこめていない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□ガスが口の隙間から漏れている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□吐くタイミングでアルミ缶を押している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□息を止めてしまっている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　→多少吸い始めるのが遅れても大丈夫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/>
                        <a:t>⑥繰り返し</a:t>
                      </a:r>
                      <a:endParaRPr kumimoji="1" lang="ja-JP" altLang="en-US" sz="17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□ （複数回吸入時）連続で押して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度で吸おうとしている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/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endParaRPr kumimoji="1" lang="en-US" altLang="ja-JP" sz="1700" dirty="0" smtClean="0"/>
                    </a:p>
                    <a:p>
                      <a:r>
                        <a:rPr kumimoji="1" lang="ja-JP" altLang="en-US" sz="1700" dirty="0" smtClean="0"/>
                        <a:t>⑧</a:t>
                      </a:r>
                      <a:r>
                        <a:rPr kumimoji="1" lang="ja-JP" altLang="en-US" sz="1700" smtClean="0"/>
                        <a:t>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□ うがいをしていない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□うがいをしているが不十分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フルティフォーム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6893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lang="ja-JP" altLang="en-US" sz="1000" b="1" dirty="0" smtClean="0"/>
              <a:t>埼玉吸入療法サポートネットワーク　</a:t>
            </a:r>
            <a:r>
              <a:rPr kumimoji="1" lang="en-US" altLang="ja-JP" sz="1000" b="1" dirty="0" smtClean="0"/>
              <a:t>v141009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140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43</cp:revision>
  <cp:lastPrinted>2014-10-09T06:23:30Z</cp:lastPrinted>
  <dcterms:created xsi:type="dcterms:W3CDTF">2013-05-27T07:05:12Z</dcterms:created>
  <dcterms:modified xsi:type="dcterms:W3CDTF">2018-11-05T07:18:58Z</dcterms:modified>
</cp:coreProperties>
</file>